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8" r:id="rId2"/>
    <p:sldId id="288" r:id="rId3"/>
    <p:sldId id="290" r:id="rId4"/>
    <p:sldId id="266" r:id="rId5"/>
    <p:sldId id="295" r:id="rId6"/>
    <p:sldId id="296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89550" autoAdjust="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66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75FA4F-B2C6-4606-9A34-D5AAA8F9E67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906276-D32D-41CA-B717-6B4C8CE5056C}">
      <dgm:prSet phldrT="[Текст]" custT="1"/>
      <dgm:spPr/>
      <dgm:t>
        <a:bodyPr/>
        <a:lstStyle/>
        <a:p>
          <a:r>
            <a:rPr lang="ru-RU" sz="2000" dirty="0" smtClean="0"/>
            <a:t>Правовые льготы</a:t>
          </a:r>
          <a:endParaRPr lang="ru-RU" sz="2000" dirty="0"/>
        </a:p>
      </dgm:t>
    </dgm:pt>
    <dgm:pt modelId="{68306932-27E6-40AB-BB1D-16213E8320FE}" type="parTrans" cxnId="{180E0258-28D8-46D0-B13E-749F74E6D5EC}">
      <dgm:prSet/>
      <dgm:spPr/>
      <dgm:t>
        <a:bodyPr/>
        <a:lstStyle/>
        <a:p>
          <a:endParaRPr lang="ru-RU" sz="2000"/>
        </a:p>
      </dgm:t>
    </dgm:pt>
    <dgm:pt modelId="{6A8D010D-57D2-4259-B82F-BF8CA77E5E47}" type="sibTrans" cxnId="{180E0258-28D8-46D0-B13E-749F74E6D5EC}">
      <dgm:prSet/>
      <dgm:spPr/>
      <dgm:t>
        <a:bodyPr/>
        <a:lstStyle/>
        <a:p>
          <a:endParaRPr lang="ru-RU" sz="2000"/>
        </a:p>
      </dgm:t>
    </dgm:pt>
    <dgm:pt modelId="{278DCB0B-DBF9-47D9-89AE-E78F3A2FBF26}">
      <dgm:prSet phldrT="[Текст]" custT="1"/>
      <dgm:spPr/>
      <dgm:t>
        <a:bodyPr/>
        <a:lstStyle/>
        <a:p>
          <a:r>
            <a:rPr lang="ru-RU" sz="2000" dirty="0" smtClean="0"/>
            <a:t>Привилегии, иммунитеты, компенсации</a:t>
          </a:r>
          <a:endParaRPr lang="ru-RU" sz="2000" dirty="0"/>
        </a:p>
      </dgm:t>
    </dgm:pt>
    <dgm:pt modelId="{E1FB06C9-CBFD-400F-AF96-2D05EC53CD9B}" type="parTrans" cxnId="{A0F240CF-597A-4C20-A150-732A413C0B6C}">
      <dgm:prSet/>
      <dgm:spPr/>
      <dgm:t>
        <a:bodyPr/>
        <a:lstStyle/>
        <a:p>
          <a:endParaRPr lang="ru-RU" sz="2000"/>
        </a:p>
      </dgm:t>
    </dgm:pt>
    <dgm:pt modelId="{3B2EEBD7-3C98-4359-B6D5-D8B6C46399F5}" type="sibTrans" cxnId="{A0F240CF-597A-4C20-A150-732A413C0B6C}">
      <dgm:prSet/>
      <dgm:spPr/>
      <dgm:t>
        <a:bodyPr/>
        <a:lstStyle/>
        <a:p>
          <a:endParaRPr lang="ru-RU" sz="2000"/>
        </a:p>
      </dgm:t>
    </dgm:pt>
    <dgm:pt modelId="{E7C79613-0EE8-4CCD-BF02-D0E08B501146}">
      <dgm:prSet phldrT="[Текст]" custT="1"/>
      <dgm:spPr/>
      <dgm:t>
        <a:bodyPr/>
        <a:lstStyle/>
        <a:p>
          <a:r>
            <a:rPr lang="ru-RU" sz="2000" dirty="0" smtClean="0"/>
            <a:t>Субсидии, субвенции, дотации</a:t>
          </a:r>
          <a:endParaRPr lang="ru-RU" sz="2000" dirty="0"/>
        </a:p>
      </dgm:t>
    </dgm:pt>
    <dgm:pt modelId="{E016E43C-506E-4611-944C-92026377BB3D}" type="parTrans" cxnId="{1D6733BA-030C-4521-8F3C-13C3B32B663E}">
      <dgm:prSet/>
      <dgm:spPr/>
      <dgm:t>
        <a:bodyPr/>
        <a:lstStyle/>
        <a:p>
          <a:endParaRPr lang="ru-RU" sz="2000"/>
        </a:p>
      </dgm:t>
    </dgm:pt>
    <dgm:pt modelId="{D21FC754-6114-4594-B706-D5075E616DA2}" type="sibTrans" cxnId="{1D6733BA-030C-4521-8F3C-13C3B32B663E}">
      <dgm:prSet/>
      <dgm:spPr/>
      <dgm:t>
        <a:bodyPr/>
        <a:lstStyle/>
        <a:p>
          <a:endParaRPr lang="ru-RU" sz="2000"/>
        </a:p>
      </dgm:t>
    </dgm:pt>
    <dgm:pt modelId="{4B1AB217-BBB7-492E-8186-5CF569D6C0E4}">
      <dgm:prSet phldrT="[Текст]" custT="1"/>
      <dgm:spPr/>
      <dgm:t>
        <a:bodyPr/>
        <a:lstStyle/>
        <a:p>
          <a:r>
            <a:rPr lang="ru-RU" sz="2000" dirty="0" smtClean="0"/>
            <a:t>Налоговые льготы</a:t>
          </a:r>
          <a:endParaRPr lang="ru-RU" sz="2000" dirty="0"/>
        </a:p>
      </dgm:t>
    </dgm:pt>
    <dgm:pt modelId="{D9441DB1-E607-41C3-9BCD-F1658684CB80}" type="parTrans" cxnId="{0E67EF44-A95E-4D78-8968-26E51BA10F91}">
      <dgm:prSet/>
      <dgm:spPr/>
      <dgm:t>
        <a:bodyPr/>
        <a:lstStyle/>
        <a:p>
          <a:endParaRPr lang="ru-RU" sz="2000"/>
        </a:p>
      </dgm:t>
    </dgm:pt>
    <dgm:pt modelId="{40CB3D89-34EA-494C-8189-1B769A307320}" type="sibTrans" cxnId="{0E67EF44-A95E-4D78-8968-26E51BA10F91}">
      <dgm:prSet/>
      <dgm:spPr/>
      <dgm:t>
        <a:bodyPr/>
        <a:lstStyle/>
        <a:p>
          <a:endParaRPr lang="ru-RU" sz="2000"/>
        </a:p>
      </dgm:t>
    </dgm:pt>
    <dgm:pt modelId="{1DA6F2BB-87A6-4586-A2D7-6AF5D4802040}">
      <dgm:prSet phldrT="[Текст]" custT="1"/>
      <dgm:spPr/>
      <dgm:t>
        <a:bodyPr/>
        <a:lstStyle/>
        <a:p>
          <a:r>
            <a:rPr lang="ru-RU" sz="2000" dirty="0" smtClean="0"/>
            <a:t>Таможенные льготы</a:t>
          </a:r>
          <a:endParaRPr lang="ru-RU" sz="2000" dirty="0"/>
        </a:p>
      </dgm:t>
    </dgm:pt>
    <dgm:pt modelId="{4896612D-75E3-431E-AF20-B5866018A11B}" type="parTrans" cxnId="{9407CBFA-1D5C-4755-AEEA-40475CB6C204}">
      <dgm:prSet/>
      <dgm:spPr/>
      <dgm:t>
        <a:bodyPr/>
        <a:lstStyle/>
        <a:p>
          <a:endParaRPr lang="ru-RU" sz="2000"/>
        </a:p>
      </dgm:t>
    </dgm:pt>
    <dgm:pt modelId="{84A81495-EF32-4B0B-8629-0C568E2B103D}" type="sibTrans" cxnId="{9407CBFA-1D5C-4755-AEEA-40475CB6C204}">
      <dgm:prSet/>
      <dgm:spPr/>
      <dgm:t>
        <a:bodyPr/>
        <a:lstStyle/>
        <a:p>
          <a:endParaRPr lang="ru-RU" sz="2000"/>
        </a:p>
      </dgm:t>
    </dgm:pt>
    <dgm:pt modelId="{C6198211-906E-45F1-846E-8DAAC7966AF4}">
      <dgm:prSet phldrT="[Текст]" custT="1"/>
      <dgm:spPr/>
      <dgm:t>
        <a:bodyPr/>
        <a:lstStyle/>
        <a:p>
          <a:r>
            <a:rPr lang="ru-RU" sz="2000" dirty="0" smtClean="0"/>
            <a:t>Льготы по уплате таможенных платежей</a:t>
          </a:r>
          <a:endParaRPr lang="ru-RU" sz="2000" dirty="0"/>
        </a:p>
      </dgm:t>
    </dgm:pt>
    <dgm:pt modelId="{8DF1017A-B479-48C0-AE12-62EEC99AE230}" type="parTrans" cxnId="{9611EAC4-A6A3-4502-9EFC-5CE49B107912}">
      <dgm:prSet/>
      <dgm:spPr/>
      <dgm:t>
        <a:bodyPr/>
        <a:lstStyle/>
        <a:p>
          <a:endParaRPr lang="ru-RU" sz="2000"/>
        </a:p>
      </dgm:t>
    </dgm:pt>
    <dgm:pt modelId="{9463E55F-3777-485B-A105-EABD13F309E1}" type="sibTrans" cxnId="{9611EAC4-A6A3-4502-9EFC-5CE49B107912}">
      <dgm:prSet/>
      <dgm:spPr/>
      <dgm:t>
        <a:bodyPr/>
        <a:lstStyle/>
        <a:p>
          <a:endParaRPr lang="ru-RU" sz="2000"/>
        </a:p>
      </dgm:t>
    </dgm:pt>
    <dgm:pt modelId="{9E21F284-34F9-417B-8AF9-0611A58BFDA6}" type="pres">
      <dgm:prSet presAssocID="{5175FA4F-B2C6-4606-9A34-D5AAA8F9E67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611FE0B-D265-4B56-92F0-EB2251223A1A}" type="pres">
      <dgm:prSet presAssocID="{4C906276-D32D-41CA-B717-6B4C8CE5056C}" presName="hierRoot1" presStyleCnt="0"/>
      <dgm:spPr/>
    </dgm:pt>
    <dgm:pt modelId="{0E2C6FFB-AF7D-499A-8231-154E8F28D35F}" type="pres">
      <dgm:prSet presAssocID="{4C906276-D32D-41CA-B717-6B4C8CE5056C}" presName="composite" presStyleCnt="0"/>
      <dgm:spPr/>
    </dgm:pt>
    <dgm:pt modelId="{E12E11F1-C91F-4197-A5F8-65E351902DBC}" type="pres">
      <dgm:prSet presAssocID="{4C906276-D32D-41CA-B717-6B4C8CE5056C}" presName="background" presStyleLbl="node0" presStyleIdx="0" presStyleCnt="1"/>
      <dgm:spPr/>
    </dgm:pt>
    <dgm:pt modelId="{9AC0B932-A96E-445E-A489-1CD4A3D841DE}" type="pres">
      <dgm:prSet presAssocID="{4C906276-D32D-41CA-B717-6B4C8CE5056C}" presName="text" presStyleLbl="fgAcc0" presStyleIdx="0" presStyleCnt="1" custScaleX="164355" custLinFactNeighborX="-2461" custLinFactNeighborY="-113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AC3BC78-FF82-4C28-895F-1914C6A5EF93}" type="pres">
      <dgm:prSet presAssocID="{4C906276-D32D-41CA-B717-6B4C8CE5056C}" presName="hierChild2" presStyleCnt="0"/>
      <dgm:spPr/>
    </dgm:pt>
    <dgm:pt modelId="{912823EF-07AA-4F71-B323-3ED1A0E2AC14}" type="pres">
      <dgm:prSet presAssocID="{E1FB06C9-CBFD-400F-AF96-2D05EC53CD9B}" presName="Name10" presStyleLbl="parChTrans1D2" presStyleIdx="0" presStyleCnt="4"/>
      <dgm:spPr/>
      <dgm:t>
        <a:bodyPr/>
        <a:lstStyle/>
        <a:p>
          <a:endParaRPr lang="ru-RU"/>
        </a:p>
      </dgm:t>
    </dgm:pt>
    <dgm:pt modelId="{B0DF9C40-C4F7-4DBB-8F4D-62BD2447F096}" type="pres">
      <dgm:prSet presAssocID="{278DCB0B-DBF9-47D9-89AE-E78F3A2FBF26}" presName="hierRoot2" presStyleCnt="0"/>
      <dgm:spPr/>
    </dgm:pt>
    <dgm:pt modelId="{3AE19D48-5D1D-49F2-8AE9-A10DC1DE4041}" type="pres">
      <dgm:prSet presAssocID="{278DCB0B-DBF9-47D9-89AE-E78F3A2FBF26}" presName="composite2" presStyleCnt="0"/>
      <dgm:spPr/>
    </dgm:pt>
    <dgm:pt modelId="{A0A70066-0FEE-4D2B-9896-BFD569BCE3D0}" type="pres">
      <dgm:prSet presAssocID="{278DCB0B-DBF9-47D9-89AE-E78F3A2FBF26}" presName="background2" presStyleLbl="node2" presStyleIdx="0" presStyleCnt="4"/>
      <dgm:spPr/>
    </dgm:pt>
    <dgm:pt modelId="{88091C57-87DF-4CEA-A343-A1AEDDD40A67}" type="pres">
      <dgm:prSet presAssocID="{278DCB0B-DBF9-47D9-89AE-E78F3A2FBF26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37496E3-1FE6-4828-8920-BE27AA64AB00}" type="pres">
      <dgm:prSet presAssocID="{278DCB0B-DBF9-47D9-89AE-E78F3A2FBF26}" presName="hierChild3" presStyleCnt="0"/>
      <dgm:spPr/>
    </dgm:pt>
    <dgm:pt modelId="{4C62F593-233C-4A17-94AF-CE34CC6C6E56}" type="pres">
      <dgm:prSet presAssocID="{E016E43C-506E-4611-944C-92026377BB3D}" presName="Name10" presStyleLbl="parChTrans1D2" presStyleIdx="1" presStyleCnt="4"/>
      <dgm:spPr/>
      <dgm:t>
        <a:bodyPr/>
        <a:lstStyle/>
        <a:p>
          <a:endParaRPr lang="ru-RU"/>
        </a:p>
      </dgm:t>
    </dgm:pt>
    <dgm:pt modelId="{46D6C9BF-C9E3-4D73-89A1-12D092D3678C}" type="pres">
      <dgm:prSet presAssocID="{E7C79613-0EE8-4CCD-BF02-D0E08B501146}" presName="hierRoot2" presStyleCnt="0"/>
      <dgm:spPr/>
    </dgm:pt>
    <dgm:pt modelId="{6BCE4435-6413-490A-B38D-36055BFDF700}" type="pres">
      <dgm:prSet presAssocID="{E7C79613-0EE8-4CCD-BF02-D0E08B501146}" presName="composite2" presStyleCnt="0"/>
      <dgm:spPr/>
    </dgm:pt>
    <dgm:pt modelId="{C1A52F88-66A8-4E94-82C4-2ABC317FD8C6}" type="pres">
      <dgm:prSet presAssocID="{E7C79613-0EE8-4CCD-BF02-D0E08B501146}" presName="background2" presStyleLbl="node2" presStyleIdx="1" presStyleCnt="4"/>
      <dgm:spPr/>
    </dgm:pt>
    <dgm:pt modelId="{2EA5624B-D20D-43CB-866F-E26F2D9BA3E3}" type="pres">
      <dgm:prSet presAssocID="{E7C79613-0EE8-4CCD-BF02-D0E08B501146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24946D-73CD-4344-936C-9292ADC743FA}" type="pres">
      <dgm:prSet presAssocID="{E7C79613-0EE8-4CCD-BF02-D0E08B501146}" presName="hierChild3" presStyleCnt="0"/>
      <dgm:spPr/>
    </dgm:pt>
    <dgm:pt modelId="{96262943-7591-4F37-9972-7418FA153252}" type="pres">
      <dgm:prSet presAssocID="{D9441DB1-E607-41C3-9BCD-F1658684CB80}" presName="Name10" presStyleLbl="parChTrans1D2" presStyleIdx="2" presStyleCnt="4"/>
      <dgm:spPr/>
      <dgm:t>
        <a:bodyPr/>
        <a:lstStyle/>
        <a:p>
          <a:endParaRPr lang="ru-RU"/>
        </a:p>
      </dgm:t>
    </dgm:pt>
    <dgm:pt modelId="{B89570CA-2B14-4F13-901C-2DC0DCB81188}" type="pres">
      <dgm:prSet presAssocID="{4B1AB217-BBB7-492E-8186-5CF569D6C0E4}" presName="hierRoot2" presStyleCnt="0"/>
      <dgm:spPr/>
    </dgm:pt>
    <dgm:pt modelId="{39FE7461-8196-4385-A7FC-8AB3036EB81A}" type="pres">
      <dgm:prSet presAssocID="{4B1AB217-BBB7-492E-8186-5CF569D6C0E4}" presName="composite2" presStyleCnt="0"/>
      <dgm:spPr/>
    </dgm:pt>
    <dgm:pt modelId="{D0F46CF7-6232-4533-9C01-88903111F9CE}" type="pres">
      <dgm:prSet presAssocID="{4B1AB217-BBB7-492E-8186-5CF569D6C0E4}" presName="background2" presStyleLbl="node2" presStyleIdx="2" presStyleCnt="4"/>
      <dgm:spPr/>
    </dgm:pt>
    <dgm:pt modelId="{41EF5A57-EA44-4AF3-9A09-9B61A7DE1ADD}" type="pres">
      <dgm:prSet presAssocID="{4B1AB217-BBB7-492E-8186-5CF569D6C0E4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B08CF4D-61ED-4E31-9B2A-D1861C0E6B9E}" type="pres">
      <dgm:prSet presAssocID="{4B1AB217-BBB7-492E-8186-5CF569D6C0E4}" presName="hierChild3" presStyleCnt="0"/>
      <dgm:spPr/>
    </dgm:pt>
    <dgm:pt modelId="{DFDA46CE-0154-483B-AC79-708DB869F8A7}" type="pres">
      <dgm:prSet presAssocID="{4896612D-75E3-431E-AF20-B5866018A11B}" presName="Name10" presStyleLbl="parChTrans1D2" presStyleIdx="3" presStyleCnt="4"/>
      <dgm:spPr/>
      <dgm:t>
        <a:bodyPr/>
        <a:lstStyle/>
        <a:p>
          <a:endParaRPr lang="ru-RU"/>
        </a:p>
      </dgm:t>
    </dgm:pt>
    <dgm:pt modelId="{C36E2CCC-1EDE-4D17-AB75-260DDD88A719}" type="pres">
      <dgm:prSet presAssocID="{1DA6F2BB-87A6-4586-A2D7-6AF5D4802040}" presName="hierRoot2" presStyleCnt="0"/>
      <dgm:spPr/>
    </dgm:pt>
    <dgm:pt modelId="{2B15BED7-4A60-4BBC-A255-73B0484208CD}" type="pres">
      <dgm:prSet presAssocID="{1DA6F2BB-87A6-4586-A2D7-6AF5D4802040}" presName="composite2" presStyleCnt="0"/>
      <dgm:spPr/>
    </dgm:pt>
    <dgm:pt modelId="{195EA154-7616-47CA-AD9C-690231A053E2}" type="pres">
      <dgm:prSet presAssocID="{1DA6F2BB-87A6-4586-A2D7-6AF5D4802040}" presName="background2" presStyleLbl="node2" presStyleIdx="3" presStyleCnt="4"/>
      <dgm:spPr/>
    </dgm:pt>
    <dgm:pt modelId="{047C71C1-628C-4572-9ED6-155589911460}" type="pres">
      <dgm:prSet presAssocID="{1DA6F2BB-87A6-4586-A2D7-6AF5D4802040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AB54FD-2D47-4C68-B615-8EAE1F0B3990}" type="pres">
      <dgm:prSet presAssocID="{1DA6F2BB-87A6-4586-A2D7-6AF5D4802040}" presName="hierChild3" presStyleCnt="0"/>
      <dgm:spPr/>
    </dgm:pt>
    <dgm:pt modelId="{1699679E-13A4-4C54-A51E-DDE09E3F0787}" type="pres">
      <dgm:prSet presAssocID="{8DF1017A-B479-48C0-AE12-62EEC99AE230}" presName="Name17" presStyleLbl="parChTrans1D3" presStyleIdx="0" presStyleCnt="1"/>
      <dgm:spPr/>
      <dgm:t>
        <a:bodyPr/>
        <a:lstStyle/>
        <a:p>
          <a:endParaRPr lang="ru-RU"/>
        </a:p>
      </dgm:t>
    </dgm:pt>
    <dgm:pt modelId="{F18F22A6-5A37-4306-8445-D879280B909F}" type="pres">
      <dgm:prSet presAssocID="{C6198211-906E-45F1-846E-8DAAC7966AF4}" presName="hierRoot3" presStyleCnt="0"/>
      <dgm:spPr/>
    </dgm:pt>
    <dgm:pt modelId="{37FBA89A-894C-4AF5-93F5-60FE8532B305}" type="pres">
      <dgm:prSet presAssocID="{C6198211-906E-45F1-846E-8DAAC7966AF4}" presName="composite3" presStyleCnt="0"/>
      <dgm:spPr/>
    </dgm:pt>
    <dgm:pt modelId="{0583C62D-57E2-429F-8F6F-035E700A5F45}" type="pres">
      <dgm:prSet presAssocID="{C6198211-906E-45F1-846E-8DAAC7966AF4}" presName="background3" presStyleLbl="node3" presStyleIdx="0" presStyleCnt="1"/>
      <dgm:spPr/>
    </dgm:pt>
    <dgm:pt modelId="{6B56A9C9-A7C9-4199-9E41-562C0BE96E97}" type="pres">
      <dgm:prSet presAssocID="{C6198211-906E-45F1-846E-8DAAC7966AF4}" presName="text3" presStyleLbl="fgAcc3" presStyleIdx="0" presStyleCnt="1" custScaleX="112024" custLinFactNeighborX="-65034" custLinFactNeighborY="111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C49849F-51FB-4BCD-ADA2-CD46CD5C383E}" type="pres">
      <dgm:prSet presAssocID="{C6198211-906E-45F1-846E-8DAAC7966AF4}" presName="hierChild4" presStyleCnt="0"/>
      <dgm:spPr/>
    </dgm:pt>
  </dgm:ptLst>
  <dgm:cxnLst>
    <dgm:cxn modelId="{1E6ECD7A-A783-47DB-9981-FA00E2BAD907}" type="presOf" srcId="{C6198211-906E-45F1-846E-8DAAC7966AF4}" destId="{6B56A9C9-A7C9-4199-9E41-562C0BE96E97}" srcOrd="0" destOrd="0" presId="urn:microsoft.com/office/officeart/2005/8/layout/hierarchy1"/>
    <dgm:cxn modelId="{C7F0A419-0AB6-47D3-9C3A-56EE4406FCA2}" type="presOf" srcId="{1DA6F2BB-87A6-4586-A2D7-6AF5D4802040}" destId="{047C71C1-628C-4572-9ED6-155589911460}" srcOrd="0" destOrd="0" presId="urn:microsoft.com/office/officeart/2005/8/layout/hierarchy1"/>
    <dgm:cxn modelId="{6A9881BB-2E35-4B85-9CF7-6818F331DC34}" type="presOf" srcId="{E1FB06C9-CBFD-400F-AF96-2D05EC53CD9B}" destId="{912823EF-07AA-4F71-B323-3ED1A0E2AC14}" srcOrd="0" destOrd="0" presId="urn:microsoft.com/office/officeart/2005/8/layout/hierarchy1"/>
    <dgm:cxn modelId="{9407CBFA-1D5C-4755-AEEA-40475CB6C204}" srcId="{4C906276-D32D-41CA-B717-6B4C8CE5056C}" destId="{1DA6F2BB-87A6-4586-A2D7-6AF5D4802040}" srcOrd="3" destOrd="0" parTransId="{4896612D-75E3-431E-AF20-B5866018A11B}" sibTransId="{84A81495-EF32-4B0B-8629-0C568E2B103D}"/>
    <dgm:cxn modelId="{180E0258-28D8-46D0-B13E-749F74E6D5EC}" srcId="{5175FA4F-B2C6-4606-9A34-D5AAA8F9E67F}" destId="{4C906276-D32D-41CA-B717-6B4C8CE5056C}" srcOrd="0" destOrd="0" parTransId="{68306932-27E6-40AB-BB1D-16213E8320FE}" sibTransId="{6A8D010D-57D2-4259-B82F-BF8CA77E5E47}"/>
    <dgm:cxn modelId="{0EE2E75D-98EE-4D60-A224-F71A13F7D51F}" type="presOf" srcId="{4896612D-75E3-431E-AF20-B5866018A11B}" destId="{DFDA46CE-0154-483B-AC79-708DB869F8A7}" srcOrd="0" destOrd="0" presId="urn:microsoft.com/office/officeart/2005/8/layout/hierarchy1"/>
    <dgm:cxn modelId="{83A6358B-0679-4761-835C-C4BE488FAE69}" type="presOf" srcId="{278DCB0B-DBF9-47D9-89AE-E78F3A2FBF26}" destId="{88091C57-87DF-4CEA-A343-A1AEDDD40A67}" srcOrd="0" destOrd="0" presId="urn:microsoft.com/office/officeart/2005/8/layout/hierarchy1"/>
    <dgm:cxn modelId="{7361E0DC-6BCF-414E-89F1-F3CB218A1A3D}" type="presOf" srcId="{E7C79613-0EE8-4CCD-BF02-D0E08B501146}" destId="{2EA5624B-D20D-43CB-866F-E26F2D9BA3E3}" srcOrd="0" destOrd="0" presId="urn:microsoft.com/office/officeart/2005/8/layout/hierarchy1"/>
    <dgm:cxn modelId="{12141A90-447D-45AB-A1B6-DE32B436C43E}" type="presOf" srcId="{5175FA4F-B2C6-4606-9A34-D5AAA8F9E67F}" destId="{9E21F284-34F9-417B-8AF9-0611A58BFDA6}" srcOrd="0" destOrd="0" presId="urn:microsoft.com/office/officeart/2005/8/layout/hierarchy1"/>
    <dgm:cxn modelId="{8790D1C7-6C81-4A6E-8872-05EEE75E1D7B}" type="presOf" srcId="{E016E43C-506E-4611-944C-92026377BB3D}" destId="{4C62F593-233C-4A17-94AF-CE34CC6C6E56}" srcOrd="0" destOrd="0" presId="urn:microsoft.com/office/officeart/2005/8/layout/hierarchy1"/>
    <dgm:cxn modelId="{185F4486-C658-4CD9-AD87-FE0F29D7820A}" type="presOf" srcId="{4B1AB217-BBB7-492E-8186-5CF569D6C0E4}" destId="{41EF5A57-EA44-4AF3-9A09-9B61A7DE1ADD}" srcOrd="0" destOrd="0" presId="urn:microsoft.com/office/officeart/2005/8/layout/hierarchy1"/>
    <dgm:cxn modelId="{63F0F3CE-C6AA-4D2A-901A-0B4452A5401D}" type="presOf" srcId="{D9441DB1-E607-41C3-9BCD-F1658684CB80}" destId="{96262943-7591-4F37-9972-7418FA153252}" srcOrd="0" destOrd="0" presId="urn:microsoft.com/office/officeart/2005/8/layout/hierarchy1"/>
    <dgm:cxn modelId="{AE02587E-AE09-4334-A623-6B65FA6AE0DB}" type="presOf" srcId="{8DF1017A-B479-48C0-AE12-62EEC99AE230}" destId="{1699679E-13A4-4C54-A51E-DDE09E3F0787}" srcOrd="0" destOrd="0" presId="urn:microsoft.com/office/officeart/2005/8/layout/hierarchy1"/>
    <dgm:cxn modelId="{9FC01226-8791-4882-BEF6-C0C5DB348952}" type="presOf" srcId="{4C906276-D32D-41CA-B717-6B4C8CE5056C}" destId="{9AC0B932-A96E-445E-A489-1CD4A3D841DE}" srcOrd="0" destOrd="0" presId="urn:microsoft.com/office/officeart/2005/8/layout/hierarchy1"/>
    <dgm:cxn modelId="{0E67EF44-A95E-4D78-8968-26E51BA10F91}" srcId="{4C906276-D32D-41CA-B717-6B4C8CE5056C}" destId="{4B1AB217-BBB7-492E-8186-5CF569D6C0E4}" srcOrd="2" destOrd="0" parTransId="{D9441DB1-E607-41C3-9BCD-F1658684CB80}" sibTransId="{40CB3D89-34EA-494C-8189-1B769A307320}"/>
    <dgm:cxn modelId="{A0F240CF-597A-4C20-A150-732A413C0B6C}" srcId="{4C906276-D32D-41CA-B717-6B4C8CE5056C}" destId="{278DCB0B-DBF9-47D9-89AE-E78F3A2FBF26}" srcOrd="0" destOrd="0" parTransId="{E1FB06C9-CBFD-400F-AF96-2D05EC53CD9B}" sibTransId="{3B2EEBD7-3C98-4359-B6D5-D8B6C46399F5}"/>
    <dgm:cxn modelId="{9611EAC4-A6A3-4502-9EFC-5CE49B107912}" srcId="{1DA6F2BB-87A6-4586-A2D7-6AF5D4802040}" destId="{C6198211-906E-45F1-846E-8DAAC7966AF4}" srcOrd="0" destOrd="0" parTransId="{8DF1017A-B479-48C0-AE12-62EEC99AE230}" sibTransId="{9463E55F-3777-485B-A105-EABD13F309E1}"/>
    <dgm:cxn modelId="{1D6733BA-030C-4521-8F3C-13C3B32B663E}" srcId="{4C906276-D32D-41CA-B717-6B4C8CE5056C}" destId="{E7C79613-0EE8-4CCD-BF02-D0E08B501146}" srcOrd="1" destOrd="0" parTransId="{E016E43C-506E-4611-944C-92026377BB3D}" sibTransId="{D21FC754-6114-4594-B706-D5075E616DA2}"/>
    <dgm:cxn modelId="{EC3554DD-7BDC-4DAA-957E-92957DC8DFF9}" type="presParOf" srcId="{9E21F284-34F9-417B-8AF9-0611A58BFDA6}" destId="{3611FE0B-D265-4B56-92F0-EB2251223A1A}" srcOrd="0" destOrd="0" presId="urn:microsoft.com/office/officeart/2005/8/layout/hierarchy1"/>
    <dgm:cxn modelId="{A8B66DC9-53BC-4789-B20F-C8AEA8602CBA}" type="presParOf" srcId="{3611FE0B-D265-4B56-92F0-EB2251223A1A}" destId="{0E2C6FFB-AF7D-499A-8231-154E8F28D35F}" srcOrd="0" destOrd="0" presId="urn:microsoft.com/office/officeart/2005/8/layout/hierarchy1"/>
    <dgm:cxn modelId="{C092A704-3D5F-4FAA-BFF4-2238B71F6B3C}" type="presParOf" srcId="{0E2C6FFB-AF7D-499A-8231-154E8F28D35F}" destId="{E12E11F1-C91F-4197-A5F8-65E351902DBC}" srcOrd="0" destOrd="0" presId="urn:microsoft.com/office/officeart/2005/8/layout/hierarchy1"/>
    <dgm:cxn modelId="{D5A5D56C-EDDF-4923-BE53-F6E0E7EA2C4A}" type="presParOf" srcId="{0E2C6FFB-AF7D-499A-8231-154E8F28D35F}" destId="{9AC0B932-A96E-445E-A489-1CD4A3D841DE}" srcOrd="1" destOrd="0" presId="urn:microsoft.com/office/officeart/2005/8/layout/hierarchy1"/>
    <dgm:cxn modelId="{55080B74-3B05-4299-A2E2-C6C2ED806EFF}" type="presParOf" srcId="{3611FE0B-D265-4B56-92F0-EB2251223A1A}" destId="{9AC3BC78-FF82-4C28-895F-1914C6A5EF93}" srcOrd="1" destOrd="0" presId="urn:microsoft.com/office/officeart/2005/8/layout/hierarchy1"/>
    <dgm:cxn modelId="{62E9FAA3-E9DC-4137-92E2-61FF95F4BC49}" type="presParOf" srcId="{9AC3BC78-FF82-4C28-895F-1914C6A5EF93}" destId="{912823EF-07AA-4F71-B323-3ED1A0E2AC14}" srcOrd="0" destOrd="0" presId="urn:microsoft.com/office/officeart/2005/8/layout/hierarchy1"/>
    <dgm:cxn modelId="{0AD88DE8-3120-48CD-BE61-20DA29F01924}" type="presParOf" srcId="{9AC3BC78-FF82-4C28-895F-1914C6A5EF93}" destId="{B0DF9C40-C4F7-4DBB-8F4D-62BD2447F096}" srcOrd="1" destOrd="0" presId="urn:microsoft.com/office/officeart/2005/8/layout/hierarchy1"/>
    <dgm:cxn modelId="{7713A01C-96EB-447C-B6D9-84EEC86918B2}" type="presParOf" srcId="{B0DF9C40-C4F7-4DBB-8F4D-62BD2447F096}" destId="{3AE19D48-5D1D-49F2-8AE9-A10DC1DE4041}" srcOrd="0" destOrd="0" presId="urn:microsoft.com/office/officeart/2005/8/layout/hierarchy1"/>
    <dgm:cxn modelId="{AA367425-39C6-4C91-B751-8858267780E2}" type="presParOf" srcId="{3AE19D48-5D1D-49F2-8AE9-A10DC1DE4041}" destId="{A0A70066-0FEE-4D2B-9896-BFD569BCE3D0}" srcOrd="0" destOrd="0" presId="urn:microsoft.com/office/officeart/2005/8/layout/hierarchy1"/>
    <dgm:cxn modelId="{BDC65016-814E-4283-9E29-8100D42C4911}" type="presParOf" srcId="{3AE19D48-5D1D-49F2-8AE9-A10DC1DE4041}" destId="{88091C57-87DF-4CEA-A343-A1AEDDD40A67}" srcOrd="1" destOrd="0" presId="urn:microsoft.com/office/officeart/2005/8/layout/hierarchy1"/>
    <dgm:cxn modelId="{C18F46F1-EE83-4620-8915-C473A45D9116}" type="presParOf" srcId="{B0DF9C40-C4F7-4DBB-8F4D-62BD2447F096}" destId="{237496E3-1FE6-4828-8920-BE27AA64AB00}" srcOrd="1" destOrd="0" presId="urn:microsoft.com/office/officeart/2005/8/layout/hierarchy1"/>
    <dgm:cxn modelId="{88D86523-10CD-4BEB-A95F-5A4989A77896}" type="presParOf" srcId="{9AC3BC78-FF82-4C28-895F-1914C6A5EF93}" destId="{4C62F593-233C-4A17-94AF-CE34CC6C6E56}" srcOrd="2" destOrd="0" presId="urn:microsoft.com/office/officeart/2005/8/layout/hierarchy1"/>
    <dgm:cxn modelId="{E4D1C9C7-17DC-4BFD-A123-F3F9E0C06D2E}" type="presParOf" srcId="{9AC3BC78-FF82-4C28-895F-1914C6A5EF93}" destId="{46D6C9BF-C9E3-4D73-89A1-12D092D3678C}" srcOrd="3" destOrd="0" presId="urn:microsoft.com/office/officeart/2005/8/layout/hierarchy1"/>
    <dgm:cxn modelId="{33E7D4CC-E8B1-406B-BAA4-DFC7E0A428EF}" type="presParOf" srcId="{46D6C9BF-C9E3-4D73-89A1-12D092D3678C}" destId="{6BCE4435-6413-490A-B38D-36055BFDF700}" srcOrd="0" destOrd="0" presId="urn:microsoft.com/office/officeart/2005/8/layout/hierarchy1"/>
    <dgm:cxn modelId="{4381B08A-C231-4C69-81D5-A1AB7988A40B}" type="presParOf" srcId="{6BCE4435-6413-490A-B38D-36055BFDF700}" destId="{C1A52F88-66A8-4E94-82C4-2ABC317FD8C6}" srcOrd="0" destOrd="0" presId="urn:microsoft.com/office/officeart/2005/8/layout/hierarchy1"/>
    <dgm:cxn modelId="{F1276BE1-5BCA-4459-A1E8-FDC7A46C11CD}" type="presParOf" srcId="{6BCE4435-6413-490A-B38D-36055BFDF700}" destId="{2EA5624B-D20D-43CB-866F-E26F2D9BA3E3}" srcOrd="1" destOrd="0" presId="urn:microsoft.com/office/officeart/2005/8/layout/hierarchy1"/>
    <dgm:cxn modelId="{8E1AB964-D040-4BB8-9D2C-F7CF800630CE}" type="presParOf" srcId="{46D6C9BF-C9E3-4D73-89A1-12D092D3678C}" destId="{8124946D-73CD-4344-936C-9292ADC743FA}" srcOrd="1" destOrd="0" presId="urn:microsoft.com/office/officeart/2005/8/layout/hierarchy1"/>
    <dgm:cxn modelId="{21DDEC52-2767-4E44-B8BB-3F6B69BFAC9E}" type="presParOf" srcId="{9AC3BC78-FF82-4C28-895F-1914C6A5EF93}" destId="{96262943-7591-4F37-9972-7418FA153252}" srcOrd="4" destOrd="0" presId="urn:microsoft.com/office/officeart/2005/8/layout/hierarchy1"/>
    <dgm:cxn modelId="{352BF8E6-E44B-4F95-AB21-61416256AE35}" type="presParOf" srcId="{9AC3BC78-FF82-4C28-895F-1914C6A5EF93}" destId="{B89570CA-2B14-4F13-901C-2DC0DCB81188}" srcOrd="5" destOrd="0" presId="urn:microsoft.com/office/officeart/2005/8/layout/hierarchy1"/>
    <dgm:cxn modelId="{1C3EE79F-B425-475F-8DD8-09F58CFE74CD}" type="presParOf" srcId="{B89570CA-2B14-4F13-901C-2DC0DCB81188}" destId="{39FE7461-8196-4385-A7FC-8AB3036EB81A}" srcOrd="0" destOrd="0" presId="urn:microsoft.com/office/officeart/2005/8/layout/hierarchy1"/>
    <dgm:cxn modelId="{3A6413E2-A756-49B4-A84D-33C5D66FEBA6}" type="presParOf" srcId="{39FE7461-8196-4385-A7FC-8AB3036EB81A}" destId="{D0F46CF7-6232-4533-9C01-88903111F9CE}" srcOrd="0" destOrd="0" presId="urn:microsoft.com/office/officeart/2005/8/layout/hierarchy1"/>
    <dgm:cxn modelId="{F6E8D5CA-3140-4322-AF8E-DD508F156C15}" type="presParOf" srcId="{39FE7461-8196-4385-A7FC-8AB3036EB81A}" destId="{41EF5A57-EA44-4AF3-9A09-9B61A7DE1ADD}" srcOrd="1" destOrd="0" presId="urn:microsoft.com/office/officeart/2005/8/layout/hierarchy1"/>
    <dgm:cxn modelId="{60DABD17-BD0D-4638-B49C-2D8EAA50F388}" type="presParOf" srcId="{B89570CA-2B14-4F13-901C-2DC0DCB81188}" destId="{6B08CF4D-61ED-4E31-9B2A-D1861C0E6B9E}" srcOrd="1" destOrd="0" presId="urn:microsoft.com/office/officeart/2005/8/layout/hierarchy1"/>
    <dgm:cxn modelId="{0DC131C5-758A-4F05-94DB-9DEE89D86FCB}" type="presParOf" srcId="{9AC3BC78-FF82-4C28-895F-1914C6A5EF93}" destId="{DFDA46CE-0154-483B-AC79-708DB869F8A7}" srcOrd="6" destOrd="0" presId="urn:microsoft.com/office/officeart/2005/8/layout/hierarchy1"/>
    <dgm:cxn modelId="{97C2A4E3-F556-4417-96A0-AF3D84498AE3}" type="presParOf" srcId="{9AC3BC78-FF82-4C28-895F-1914C6A5EF93}" destId="{C36E2CCC-1EDE-4D17-AB75-260DDD88A719}" srcOrd="7" destOrd="0" presId="urn:microsoft.com/office/officeart/2005/8/layout/hierarchy1"/>
    <dgm:cxn modelId="{1CBE8A29-AE7C-40C0-92F0-085CC413A750}" type="presParOf" srcId="{C36E2CCC-1EDE-4D17-AB75-260DDD88A719}" destId="{2B15BED7-4A60-4BBC-A255-73B0484208CD}" srcOrd="0" destOrd="0" presId="urn:microsoft.com/office/officeart/2005/8/layout/hierarchy1"/>
    <dgm:cxn modelId="{0D615BB5-B770-4AD6-9CDC-A201F5344BFD}" type="presParOf" srcId="{2B15BED7-4A60-4BBC-A255-73B0484208CD}" destId="{195EA154-7616-47CA-AD9C-690231A053E2}" srcOrd="0" destOrd="0" presId="urn:microsoft.com/office/officeart/2005/8/layout/hierarchy1"/>
    <dgm:cxn modelId="{1D033601-5C72-4599-B44B-0AEB488CA2E5}" type="presParOf" srcId="{2B15BED7-4A60-4BBC-A255-73B0484208CD}" destId="{047C71C1-628C-4572-9ED6-155589911460}" srcOrd="1" destOrd="0" presId="urn:microsoft.com/office/officeart/2005/8/layout/hierarchy1"/>
    <dgm:cxn modelId="{898F768B-E004-4DF7-8D17-3588B4B9EEDE}" type="presParOf" srcId="{C36E2CCC-1EDE-4D17-AB75-260DDD88A719}" destId="{CEAB54FD-2D47-4C68-B615-8EAE1F0B3990}" srcOrd="1" destOrd="0" presId="urn:microsoft.com/office/officeart/2005/8/layout/hierarchy1"/>
    <dgm:cxn modelId="{AF813B59-9111-4A11-900E-51C2355413CE}" type="presParOf" srcId="{CEAB54FD-2D47-4C68-B615-8EAE1F0B3990}" destId="{1699679E-13A4-4C54-A51E-DDE09E3F0787}" srcOrd="0" destOrd="0" presId="urn:microsoft.com/office/officeart/2005/8/layout/hierarchy1"/>
    <dgm:cxn modelId="{9E6EB5AE-6F19-4476-915B-E608D68DFB94}" type="presParOf" srcId="{CEAB54FD-2D47-4C68-B615-8EAE1F0B3990}" destId="{F18F22A6-5A37-4306-8445-D879280B909F}" srcOrd="1" destOrd="0" presId="urn:microsoft.com/office/officeart/2005/8/layout/hierarchy1"/>
    <dgm:cxn modelId="{1BAB6394-41AC-4379-ACD7-3C2563E0F23C}" type="presParOf" srcId="{F18F22A6-5A37-4306-8445-D879280B909F}" destId="{37FBA89A-894C-4AF5-93F5-60FE8532B305}" srcOrd="0" destOrd="0" presId="urn:microsoft.com/office/officeart/2005/8/layout/hierarchy1"/>
    <dgm:cxn modelId="{0F8E0B19-B6A5-4AFE-8AEB-A4B51A2D3F07}" type="presParOf" srcId="{37FBA89A-894C-4AF5-93F5-60FE8532B305}" destId="{0583C62D-57E2-429F-8F6F-035E700A5F45}" srcOrd="0" destOrd="0" presId="urn:microsoft.com/office/officeart/2005/8/layout/hierarchy1"/>
    <dgm:cxn modelId="{84F29205-7E96-43D6-9806-B139B53411D4}" type="presParOf" srcId="{37FBA89A-894C-4AF5-93F5-60FE8532B305}" destId="{6B56A9C9-A7C9-4199-9E41-562C0BE96E97}" srcOrd="1" destOrd="0" presId="urn:microsoft.com/office/officeart/2005/8/layout/hierarchy1"/>
    <dgm:cxn modelId="{761AE1D5-14F5-40EE-B2C3-E8C6840B4342}" type="presParOf" srcId="{F18F22A6-5A37-4306-8445-D879280B909F}" destId="{FC49849F-51FB-4BCD-ADA2-CD46CD5C383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F01CD8-B872-4E02-9077-2C7A8609FFB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2A621E-048A-42C9-A0EA-46ED5C342078}">
      <dgm:prSet phldrT="[Текст]" custT="1"/>
      <dgm:spPr/>
      <dgm:t>
        <a:bodyPr/>
        <a:lstStyle/>
        <a:p>
          <a:r>
            <a:rPr lang="ru-RU" sz="1600" dirty="0" smtClean="0"/>
            <a:t>Льготы по уплате таможенных платежей </a:t>
          </a:r>
          <a:endParaRPr lang="ru-RU" sz="1600" dirty="0"/>
        </a:p>
      </dgm:t>
    </dgm:pt>
    <dgm:pt modelId="{2BE9A0D1-C0BD-42E3-BB88-C6A244B84482}" type="parTrans" cxnId="{C0CB5A1C-99BE-4ED8-A1A4-1A6EF05DC72D}">
      <dgm:prSet/>
      <dgm:spPr/>
      <dgm:t>
        <a:bodyPr/>
        <a:lstStyle/>
        <a:p>
          <a:endParaRPr lang="ru-RU" sz="1600"/>
        </a:p>
      </dgm:t>
    </dgm:pt>
    <dgm:pt modelId="{9EDE764B-F8A6-4C00-AA3F-EE607166988E}" type="sibTrans" cxnId="{C0CB5A1C-99BE-4ED8-A1A4-1A6EF05DC72D}">
      <dgm:prSet/>
      <dgm:spPr/>
      <dgm:t>
        <a:bodyPr/>
        <a:lstStyle/>
        <a:p>
          <a:endParaRPr lang="ru-RU" sz="1600"/>
        </a:p>
      </dgm:t>
    </dgm:pt>
    <dgm:pt modelId="{F54BA257-2972-4814-9903-94026477C583}">
      <dgm:prSet phldrT="[Текст]" custT="1"/>
      <dgm:spPr/>
      <dgm:t>
        <a:bodyPr/>
        <a:lstStyle/>
        <a:p>
          <a:r>
            <a:rPr lang="ru-RU" sz="1600" b="1" dirty="0" smtClean="0"/>
            <a:t>Таможенно-тарифные льготы</a:t>
          </a:r>
          <a:endParaRPr lang="ru-RU" sz="1600" b="1" dirty="0"/>
        </a:p>
      </dgm:t>
    </dgm:pt>
    <dgm:pt modelId="{21440D77-44D1-440B-810D-A8E324E7B248}" type="parTrans" cxnId="{25AAA396-4854-4BE8-B30D-02668FB4E826}">
      <dgm:prSet/>
      <dgm:spPr/>
      <dgm:t>
        <a:bodyPr/>
        <a:lstStyle/>
        <a:p>
          <a:endParaRPr lang="ru-RU" sz="1600"/>
        </a:p>
      </dgm:t>
    </dgm:pt>
    <dgm:pt modelId="{9F7A613A-A588-4B7F-BD1D-0246A46AA4CD}" type="sibTrans" cxnId="{25AAA396-4854-4BE8-B30D-02668FB4E826}">
      <dgm:prSet/>
      <dgm:spPr/>
      <dgm:t>
        <a:bodyPr/>
        <a:lstStyle/>
        <a:p>
          <a:endParaRPr lang="ru-RU" sz="1600"/>
        </a:p>
      </dgm:t>
    </dgm:pt>
    <dgm:pt modelId="{F337FEF2-C3B2-4AEE-8EAD-AA6461344FAF}">
      <dgm:prSet phldrT="[Текст]" custT="1"/>
      <dgm:spPr/>
      <dgm:t>
        <a:bodyPr/>
        <a:lstStyle/>
        <a:p>
          <a:r>
            <a:rPr lang="ru-RU" sz="1600" dirty="0" smtClean="0"/>
            <a:t>Льготы по уплате ввозных таможенных пошлин</a:t>
          </a:r>
          <a:endParaRPr lang="ru-RU" sz="1600" dirty="0"/>
        </a:p>
      </dgm:t>
    </dgm:pt>
    <dgm:pt modelId="{3845966E-8BC1-444F-BA6A-A82AB6CAD94B}" type="parTrans" cxnId="{C8CFBC56-6EC4-4EB9-BC74-27E6F940D348}">
      <dgm:prSet/>
      <dgm:spPr/>
      <dgm:t>
        <a:bodyPr/>
        <a:lstStyle/>
        <a:p>
          <a:endParaRPr lang="ru-RU" sz="1600"/>
        </a:p>
      </dgm:t>
    </dgm:pt>
    <dgm:pt modelId="{D361F27F-F0E5-4D7B-A51F-332B47DEA3BC}" type="sibTrans" cxnId="{C8CFBC56-6EC4-4EB9-BC74-27E6F940D348}">
      <dgm:prSet/>
      <dgm:spPr/>
      <dgm:t>
        <a:bodyPr/>
        <a:lstStyle/>
        <a:p>
          <a:endParaRPr lang="ru-RU" sz="1600"/>
        </a:p>
      </dgm:t>
    </dgm:pt>
    <dgm:pt modelId="{2DB5620C-AF9D-43AE-A1DA-FAC889BB4A4E}">
      <dgm:prSet phldrT="[Текст]" custT="1"/>
      <dgm:spPr/>
      <dgm:t>
        <a:bodyPr/>
        <a:lstStyle/>
        <a:p>
          <a:r>
            <a:rPr lang="ru-RU" sz="1600" dirty="0" smtClean="0"/>
            <a:t>Льготы по уплате вывозных таможенных пошлин</a:t>
          </a:r>
          <a:endParaRPr lang="ru-RU" sz="1600" dirty="0"/>
        </a:p>
      </dgm:t>
    </dgm:pt>
    <dgm:pt modelId="{046B4153-2FCE-4AEE-88FC-D1FE38462374}" type="parTrans" cxnId="{E8719B2D-5056-4AEE-8CB1-E7A911B9F4E0}">
      <dgm:prSet/>
      <dgm:spPr/>
      <dgm:t>
        <a:bodyPr/>
        <a:lstStyle/>
        <a:p>
          <a:endParaRPr lang="ru-RU" sz="1600"/>
        </a:p>
      </dgm:t>
    </dgm:pt>
    <dgm:pt modelId="{DAB89756-ED59-4468-B1F3-06FD0D975313}" type="sibTrans" cxnId="{E8719B2D-5056-4AEE-8CB1-E7A911B9F4E0}">
      <dgm:prSet/>
      <dgm:spPr/>
      <dgm:t>
        <a:bodyPr/>
        <a:lstStyle/>
        <a:p>
          <a:endParaRPr lang="ru-RU" sz="1600"/>
        </a:p>
      </dgm:t>
    </dgm:pt>
    <dgm:pt modelId="{4E4D46A8-502C-45F4-A01E-443A900EF97F}">
      <dgm:prSet phldrT="[Текст]" custT="1"/>
      <dgm:spPr/>
      <dgm:t>
        <a:bodyPr/>
        <a:lstStyle/>
        <a:p>
          <a:r>
            <a:rPr lang="ru-RU" sz="1600" dirty="0" smtClean="0"/>
            <a:t>Льготы по уплате налогов, взимаемых при ввозе</a:t>
          </a:r>
          <a:endParaRPr lang="ru-RU" sz="1600" dirty="0"/>
        </a:p>
      </dgm:t>
    </dgm:pt>
    <dgm:pt modelId="{E4CAB00A-BDE4-480C-8056-A33EFDA8C741}" type="parTrans" cxnId="{62EBD9A3-2C81-46ED-A435-C6938E2AE94E}">
      <dgm:prSet/>
      <dgm:spPr/>
      <dgm:t>
        <a:bodyPr/>
        <a:lstStyle/>
        <a:p>
          <a:endParaRPr lang="ru-RU" sz="1600"/>
        </a:p>
      </dgm:t>
    </dgm:pt>
    <dgm:pt modelId="{57981686-2A7E-4FEC-B313-0BAD38636386}" type="sibTrans" cxnId="{62EBD9A3-2C81-46ED-A435-C6938E2AE94E}">
      <dgm:prSet/>
      <dgm:spPr/>
      <dgm:t>
        <a:bodyPr/>
        <a:lstStyle/>
        <a:p>
          <a:endParaRPr lang="ru-RU" sz="1600"/>
        </a:p>
      </dgm:t>
    </dgm:pt>
    <dgm:pt modelId="{84B2E9A6-38B4-4B4F-A061-E89785D35F6E}">
      <dgm:prSet phldrT="[Текст]" custT="1"/>
      <dgm:spPr/>
      <dgm:t>
        <a:bodyPr/>
        <a:lstStyle/>
        <a:p>
          <a:r>
            <a:rPr lang="ru-RU" sz="1600" dirty="0" smtClean="0"/>
            <a:t>Льготы по уплате НДС, взимаемого при ввозе</a:t>
          </a:r>
          <a:endParaRPr lang="ru-RU" sz="1600" dirty="0"/>
        </a:p>
      </dgm:t>
    </dgm:pt>
    <dgm:pt modelId="{55B857FC-03C0-4434-87B7-597B71C0768F}" type="parTrans" cxnId="{B770503D-E98A-4D96-8A90-296480840612}">
      <dgm:prSet/>
      <dgm:spPr/>
      <dgm:t>
        <a:bodyPr/>
        <a:lstStyle/>
        <a:p>
          <a:endParaRPr lang="ru-RU" sz="1600"/>
        </a:p>
      </dgm:t>
    </dgm:pt>
    <dgm:pt modelId="{3BCC5160-2A8A-416A-8912-26F81DD8AD34}" type="sibTrans" cxnId="{B770503D-E98A-4D96-8A90-296480840612}">
      <dgm:prSet/>
      <dgm:spPr/>
      <dgm:t>
        <a:bodyPr/>
        <a:lstStyle/>
        <a:p>
          <a:endParaRPr lang="ru-RU" sz="1600"/>
        </a:p>
      </dgm:t>
    </dgm:pt>
    <dgm:pt modelId="{272026AD-D6A7-4679-84E7-E5A5605A7529}">
      <dgm:prSet phldrT="[Текст]" custT="1"/>
      <dgm:spPr/>
      <dgm:t>
        <a:bodyPr/>
        <a:lstStyle/>
        <a:p>
          <a:r>
            <a:rPr lang="ru-RU" sz="1600" dirty="0" smtClean="0"/>
            <a:t>Льготы по уплате акцизов, взимаемых при ввозе</a:t>
          </a:r>
          <a:endParaRPr lang="ru-RU" sz="1600" dirty="0"/>
        </a:p>
      </dgm:t>
    </dgm:pt>
    <dgm:pt modelId="{EC714E7A-EECB-4643-B1B9-50AB2284F045}" type="parTrans" cxnId="{2D7215C3-38C5-42AD-8584-9C0EB153F110}">
      <dgm:prSet/>
      <dgm:spPr/>
      <dgm:t>
        <a:bodyPr/>
        <a:lstStyle/>
        <a:p>
          <a:endParaRPr lang="ru-RU" sz="1600"/>
        </a:p>
      </dgm:t>
    </dgm:pt>
    <dgm:pt modelId="{19C638BC-0BBE-4FD1-B22B-B6C00FD6407D}" type="sibTrans" cxnId="{2D7215C3-38C5-42AD-8584-9C0EB153F110}">
      <dgm:prSet/>
      <dgm:spPr/>
      <dgm:t>
        <a:bodyPr/>
        <a:lstStyle/>
        <a:p>
          <a:endParaRPr lang="ru-RU" sz="1600"/>
        </a:p>
      </dgm:t>
    </dgm:pt>
    <dgm:pt modelId="{FD8D0843-CD14-4D33-8C58-6A100F803EAF}">
      <dgm:prSet phldrT="[Текст]" custT="1"/>
      <dgm:spPr/>
      <dgm:t>
        <a:bodyPr/>
        <a:lstStyle/>
        <a:p>
          <a:r>
            <a:rPr lang="ru-RU" sz="1600" dirty="0" smtClean="0"/>
            <a:t>Льготы по уплате таможенных сборов</a:t>
          </a:r>
          <a:endParaRPr lang="ru-RU" sz="1600" dirty="0"/>
        </a:p>
      </dgm:t>
    </dgm:pt>
    <dgm:pt modelId="{4AC7AE8C-DDE6-4EF9-AD59-63F20F91EA3B}" type="parTrans" cxnId="{19238E6F-6181-476B-AE01-E717432D9E5F}">
      <dgm:prSet/>
      <dgm:spPr/>
      <dgm:t>
        <a:bodyPr/>
        <a:lstStyle/>
        <a:p>
          <a:endParaRPr lang="ru-RU" sz="1600"/>
        </a:p>
      </dgm:t>
    </dgm:pt>
    <dgm:pt modelId="{B4ACA807-697B-40EF-94DC-B7D5E7849858}" type="sibTrans" cxnId="{19238E6F-6181-476B-AE01-E717432D9E5F}">
      <dgm:prSet/>
      <dgm:spPr/>
      <dgm:t>
        <a:bodyPr/>
        <a:lstStyle/>
        <a:p>
          <a:endParaRPr lang="ru-RU" sz="1600"/>
        </a:p>
      </dgm:t>
    </dgm:pt>
    <dgm:pt modelId="{96003E90-EC1B-4819-9DEE-AF58BA7C9670}">
      <dgm:prSet phldrT="[Текст]" custT="1"/>
      <dgm:spPr/>
      <dgm:t>
        <a:bodyPr/>
        <a:lstStyle/>
        <a:p>
          <a:r>
            <a:rPr lang="ru-RU" sz="1600" dirty="0" smtClean="0"/>
            <a:t>Тарифные преференции</a:t>
          </a:r>
          <a:endParaRPr lang="ru-RU" sz="1600" dirty="0"/>
        </a:p>
      </dgm:t>
    </dgm:pt>
    <dgm:pt modelId="{06BE23C7-99E4-46CB-8EBB-1A894E65D687}" type="parTrans" cxnId="{8E11BAE7-8DD0-4D2B-8102-516DB11D8FEC}">
      <dgm:prSet/>
      <dgm:spPr/>
      <dgm:t>
        <a:bodyPr/>
        <a:lstStyle/>
        <a:p>
          <a:endParaRPr lang="ru-RU" sz="1600"/>
        </a:p>
      </dgm:t>
    </dgm:pt>
    <dgm:pt modelId="{A2EFE535-6C56-42A7-BAD5-3A26254D24D4}" type="sibTrans" cxnId="{8E11BAE7-8DD0-4D2B-8102-516DB11D8FEC}">
      <dgm:prSet/>
      <dgm:spPr/>
      <dgm:t>
        <a:bodyPr/>
        <a:lstStyle/>
        <a:p>
          <a:endParaRPr lang="ru-RU" sz="1600"/>
        </a:p>
      </dgm:t>
    </dgm:pt>
    <dgm:pt modelId="{EB07ABFB-02EA-4E6C-B590-70AD30565746}" type="pres">
      <dgm:prSet presAssocID="{7BF01CD8-B872-4E02-9077-2C7A8609FFB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9A0A27C-5460-47A2-B4F6-A4B679830D25}" type="pres">
      <dgm:prSet presAssocID="{502A621E-048A-42C9-A0EA-46ED5C342078}" presName="hierRoot1" presStyleCnt="0"/>
      <dgm:spPr/>
    </dgm:pt>
    <dgm:pt modelId="{DF94D2E6-7F4E-4A84-A48C-E2D1B0C2A17A}" type="pres">
      <dgm:prSet presAssocID="{502A621E-048A-42C9-A0EA-46ED5C342078}" presName="composite" presStyleCnt="0"/>
      <dgm:spPr/>
    </dgm:pt>
    <dgm:pt modelId="{0A643428-D5C1-4C81-BA6A-75BC73870C13}" type="pres">
      <dgm:prSet presAssocID="{502A621E-048A-42C9-A0EA-46ED5C342078}" presName="background" presStyleLbl="node0" presStyleIdx="0" presStyleCnt="1"/>
      <dgm:spPr/>
    </dgm:pt>
    <dgm:pt modelId="{10D2E308-25AF-495B-9085-5909218050DA}" type="pres">
      <dgm:prSet presAssocID="{502A621E-048A-42C9-A0EA-46ED5C342078}" presName="text" presStyleLbl="fgAcc0" presStyleIdx="0" presStyleCnt="1" custScaleX="222106" custLinFactNeighborX="-7075" custLinFactNeighborY="-577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2F1E60-26EB-4A2F-9B23-46333D60D2BD}" type="pres">
      <dgm:prSet presAssocID="{502A621E-048A-42C9-A0EA-46ED5C342078}" presName="hierChild2" presStyleCnt="0"/>
      <dgm:spPr/>
    </dgm:pt>
    <dgm:pt modelId="{13E49072-7795-4F65-A2BE-B9A69F525598}" type="pres">
      <dgm:prSet presAssocID="{06BE23C7-99E4-46CB-8EBB-1A894E65D687}" presName="Name10" presStyleLbl="parChTrans1D2" presStyleIdx="0" presStyleCnt="4"/>
      <dgm:spPr/>
      <dgm:t>
        <a:bodyPr/>
        <a:lstStyle/>
        <a:p>
          <a:endParaRPr lang="ru-RU"/>
        </a:p>
      </dgm:t>
    </dgm:pt>
    <dgm:pt modelId="{21F647E9-ED10-4A1D-B07F-7DF8C25D7E6E}" type="pres">
      <dgm:prSet presAssocID="{96003E90-EC1B-4819-9DEE-AF58BA7C9670}" presName="hierRoot2" presStyleCnt="0"/>
      <dgm:spPr/>
    </dgm:pt>
    <dgm:pt modelId="{EBB012DC-4DF6-4CCC-A828-7462E413410C}" type="pres">
      <dgm:prSet presAssocID="{96003E90-EC1B-4819-9DEE-AF58BA7C9670}" presName="composite2" presStyleCnt="0"/>
      <dgm:spPr/>
    </dgm:pt>
    <dgm:pt modelId="{53919389-2D12-47AC-B1E2-C7A1F38425B9}" type="pres">
      <dgm:prSet presAssocID="{96003E90-EC1B-4819-9DEE-AF58BA7C9670}" presName="background2" presStyleLbl="node2" presStyleIdx="0" presStyleCnt="4"/>
      <dgm:spPr/>
    </dgm:pt>
    <dgm:pt modelId="{3F741780-1C2B-4954-A662-4ED7A1E1D66B}" type="pres">
      <dgm:prSet presAssocID="{96003E90-EC1B-4819-9DEE-AF58BA7C9670}" presName="text2" presStyleLbl="fgAcc2" presStyleIdx="0" presStyleCnt="4" custScaleX="133315" custScaleY="1528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431CA7-0752-454E-B04E-D82604A97EA7}" type="pres">
      <dgm:prSet presAssocID="{96003E90-EC1B-4819-9DEE-AF58BA7C9670}" presName="hierChild3" presStyleCnt="0"/>
      <dgm:spPr/>
    </dgm:pt>
    <dgm:pt modelId="{57135E87-D097-4B26-8735-98F9667F3947}" type="pres">
      <dgm:prSet presAssocID="{21440D77-44D1-440B-810D-A8E324E7B248}" presName="Name10" presStyleLbl="parChTrans1D2" presStyleIdx="1" presStyleCnt="4"/>
      <dgm:spPr/>
      <dgm:t>
        <a:bodyPr/>
        <a:lstStyle/>
        <a:p>
          <a:endParaRPr lang="ru-RU"/>
        </a:p>
      </dgm:t>
    </dgm:pt>
    <dgm:pt modelId="{67F150F0-8685-46D1-9270-A289301EE4B6}" type="pres">
      <dgm:prSet presAssocID="{F54BA257-2972-4814-9903-94026477C583}" presName="hierRoot2" presStyleCnt="0"/>
      <dgm:spPr/>
    </dgm:pt>
    <dgm:pt modelId="{62AD651D-061D-47BD-A731-72283FE4C75B}" type="pres">
      <dgm:prSet presAssocID="{F54BA257-2972-4814-9903-94026477C583}" presName="composite2" presStyleCnt="0"/>
      <dgm:spPr/>
    </dgm:pt>
    <dgm:pt modelId="{EF5E7D8F-7820-46DE-A62C-5C0101EE40EA}" type="pres">
      <dgm:prSet presAssocID="{F54BA257-2972-4814-9903-94026477C583}" presName="background2" presStyleLbl="node2" presStyleIdx="1" presStyleCnt="4"/>
      <dgm:spPr/>
    </dgm:pt>
    <dgm:pt modelId="{A5A6EFE1-D958-4703-AF37-0BFC4836478D}" type="pres">
      <dgm:prSet presAssocID="{F54BA257-2972-4814-9903-94026477C583}" presName="text2" presStyleLbl="fgAcc2" presStyleIdx="1" presStyleCnt="4" custScaleX="133315" custScaleY="152819" custLinFactNeighborX="34297" custLinFactNeighborY="62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C02A5AC-6623-4349-B072-D1F4B8703868}" type="pres">
      <dgm:prSet presAssocID="{F54BA257-2972-4814-9903-94026477C583}" presName="hierChild3" presStyleCnt="0"/>
      <dgm:spPr/>
    </dgm:pt>
    <dgm:pt modelId="{30B5CDE3-333B-43AE-A098-02F27F6E63E2}" type="pres">
      <dgm:prSet presAssocID="{3845966E-8BC1-444F-BA6A-A82AB6CAD94B}" presName="Name17" presStyleLbl="parChTrans1D3" presStyleIdx="0" presStyleCnt="4"/>
      <dgm:spPr/>
      <dgm:t>
        <a:bodyPr/>
        <a:lstStyle/>
        <a:p>
          <a:endParaRPr lang="ru-RU"/>
        </a:p>
      </dgm:t>
    </dgm:pt>
    <dgm:pt modelId="{CA57C598-388A-4B5A-BF24-7903E6C86985}" type="pres">
      <dgm:prSet presAssocID="{F337FEF2-C3B2-4AEE-8EAD-AA6461344FAF}" presName="hierRoot3" presStyleCnt="0"/>
      <dgm:spPr/>
    </dgm:pt>
    <dgm:pt modelId="{9E1E16C5-E43D-410F-A2B4-26110BDF4137}" type="pres">
      <dgm:prSet presAssocID="{F337FEF2-C3B2-4AEE-8EAD-AA6461344FAF}" presName="composite3" presStyleCnt="0"/>
      <dgm:spPr/>
    </dgm:pt>
    <dgm:pt modelId="{767AD340-6E3F-429E-ACA1-4E8A6DE3CA9D}" type="pres">
      <dgm:prSet presAssocID="{F337FEF2-C3B2-4AEE-8EAD-AA6461344FAF}" presName="background3" presStyleLbl="node3" presStyleIdx="0" presStyleCnt="4"/>
      <dgm:spPr/>
    </dgm:pt>
    <dgm:pt modelId="{E7ADE8A4-650F-47B3-897D-34FE32BD3449}" type="pres">
      <dgm:prSet presAssocID="{F337FEF2-C3B2-4AEE-8EAD-AA6461344FAF}" presName="text3" presStyleLbl="fgAcc3" presStyleIdx="0" presStyleCnt="4" custScaleX="133315" custScaleY="152819" custLinFactNeighborX="-5695" custLinFactNeighborY="373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0EF741C-6E57-44FB-BDD3-9193C90FC6FE}" type="pres">
      <dgm:prSet presAssocID="{F337FEF2-C3B2-4AEE-8EAD-AA6461344FAF}" presName="hierChild4" presStyleCnt="0"/>
      <dgm:spPr/>
    </dgm:pt>
    <dgm:pt modelId="{A84DE151-DEF5-43A4-8157-EAA346B67DD0}" type="pres">
      <dgm:prSet presAssocID="{046B4153-2FCE-4AEE-88FC-D1FE38462374}" presName="Name17" presStyleLbl="parChTrans1D3" presStyleIdx="1" presStyleCnt="4"/>
      <dgm:spPr/>
      <dgm:t>
        <a:bodyPr/>
        <a:lstStyle/>
        <a:p>
          <a:endParaRPr lang="ru-RU"/>
        </a:p>
      </dgm:t>
    </dgm:pt>
    <dgm:pt modelId="{D3FBAAF4-3CC3-4E1B-AAF5-713270F6C018}" type="pres">
      <dgm:prSet presAssocID="{2DB5620C-AF9D-43AE-A1DA-FAC889BB4A4E}" presName="hierRoot3" presStyleCnt="0"/>
      <dgm:spPr/>
    </dgm:pt>
    <dgm:pt modelId="{7D81BC00-DD18-4611-ABAC-65CDE88A430E}" type="pres">
      <dgm:prSet presAssocID="{2DB5620C-AF9D-43AE-A1DA-FAC889BB4A4E}" presName="composite3" presStyleCnt="0"/>
      <dgm:spPr/>
    </dgm:pt>
    <dgm:pt modelId="{D6539D9B-B0EF-48FD-AB38-FD000480967B}" type="pres">
      <dgm:prSet presAssocID="{2DB5620C-AF9D-43AE-A1DA-FAC889BB4A4E}" presName="background3" presStyleLbl="node3" presStyleIdx="1" presStyleCnt="4"/>
      <dgm:spPr/>
    </dgm:pt>
    <dgm:pt modelId="{CFB4DA9A-0A16-4F57-8DD0-022C39FDC4F7}" type="pres">
      <dgm:prSet presAssocID="{2DB5620C-AF9D-43AE-A1DA-FAC889BB4A4E}" presName="text3" presStyleLbl="fgAcc3" presStyleIdx="1" presStyleCnt="4" custScaleX="133315" custScaleY="152819" custLinFactNeighborX="-5695" custLinFactNeighborY="373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F421DE2-19DE-4270-9686-487CAD679082}" type="pres">
      <dgm:prSet presAssocID="{2DB5620C-AF9D-43AE-A1DA-FAC889BB4A4E}" presName="hierChild4" presStyleCnt="0"/>
      <dgm:spPr/>
    </dgm:pt>
    <dgm:pt modelId="{915E6B43-786F-42DA-9EAE-9BDEE604235D}" type="pres">
      <dgm:prSet presAssocID="{E4CAB00A-BDE4-480C-8056-A33EFDA8C741}" presName="Name10" presStyleLbl="parChTrans1D2" presStyleIdx="2" presStyleCnt="4"/>
      <dgm:spPr/>
      <dgm:t>
        <a:bodyPr/>
        <a:lstStyle/>
        <a:p>
          <a:endParaRPr lang="ru-RU"/>
        </a:p>
      </dgm:t>
    </dgm:pt>
    <dgm:pt modelId="{56A21950-E30F-4A04-B2EE-E6F53D1343AC}" type="pres">
      <dgm:prSet presAssocID="{4E4D46A8-502C-45F4-A01E-443A900EF97F}" presName="hierRoot2" presStyleCnt="0"/>
      <dgm:spPr/>
    </dgm:pt>
    <dgm:pt modelId="{587CE384-DA41-46D0-A182-033273D5DD6C}" type="pres">
      <dgm:prSet presAssocID="{4E4D46A8-502C-45F4-A01E-443A900EF97F}" presName="composite2" presStyleCnt="0"/>
      <dgm:spPr/>
    </dgm:pt>
    <dgm:pt modelId="{BA62C0D8-0D82-403C-B8A2-13DFF2A0DF2A}" type="pres">
      <dgm:prSet presAssocID="{4E4D46A8-502C-45F4-A01E-443A900EF97F}" presName="background2" presStyleLbl="node2" presStyleIdx="2" presStyleCnt="4"/>
      <dgm:spPr/>
    </dgm:pt>
    <dgm:pt modelId="{88241F78-78E9-4694-94EF-6F2AE229A381}" type="pres">
      <dgm:prSet presAssocID="{4E4D46A8-502C-45F4-A01E-443A900EF97F}" presName="text2" presStyleLbl="fgAcc2" presStyleIdx="2" presStyleCnt="4" custScaleX="133315" custScaleY="1528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7253C2F-D6E5-4537-B9D2-98FA47A38100}" type="pres">
      <dgm:prSet presAssocID="{4E4D46A8-502C-45F4-A01E-443A900EF97F}" presName="hierChild3" presStyleCnt="0"/>
      <dgm:spPr/>
    </dgm:pt>
    <dgm:pt modelId="{8EB16429-5B13-4671-832D-FD89909213F4}" type="pres">
      <dgm:prSet presAssocID="{55B857FC-03C0-4434-87B7-597B71C0768F}" presName="Name17" presStyleLbl="parChTrans1D3" presStyleIdx="2" presStyleCnt="4"/>
      <dgm:spPr/>
      <dgm:t>
        <a:bodyPr/>
        <a:lstStyle/>
        <a:p>
          <a:endParaRPr lang="ru-RU"/>
        </a:p>
      </dgm:t>
    </dgm:pt>
    <dgm:pt modelId="{E7951799-E181-405F-8E25-DFBB8BE77DB3}" type="pres">
      <dgm:prSet presAssocID="{84B2E9A6-38B4-4B4F-A061-E89785D35F6E}" presName="hierRoot3" presStyleCnt="0"/>
      <dgm:spPr/>
    </dgm:pt>
    <dgm:pt modelId="{C426058E-76F8-4F88-89DF-E19E2312DC0E}" type="pres">
      <dgm:prSet presAssocID="{84B2E9A6-38B4-4B4F-A061-E89785D35F6E}" presName="composite3" presStyleCnt="0"/>
      <dgm:spPr/>
    </dgm:pt>
    <dgm:pt modelId="{8FC0E14D-67CD-4C1B-A11F-B2E2749FD7E9}" type="pres">
      <dgm:prSet presAssocID="{84B2E9A6-38B4-4B4F-A061-E89785D35F6E}" presName="background3" presStyleLbl="node3" presStyleIdx="2" presStyleCnt="4"/>
      <dgm:spPr/>
    </dgm:pt>
    <dgm:pt modelId="{812C3176-2A15-4705-A001-53157E500AF4}" type="pres">
      <dgm:prSet presAssocID="{84B2E9A6-38B4-4B4F-A061-E89785D35F6E}" presName="text3" presStyleLbl="fgAcc3" presStyleIdx="2" presStyleCnt="4" custScaleX="133315" custScaleY="152819" custLinFactNeighborX="-5695" custLinFactNeighborY="373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6B4CD87-290B-4C10-9773-EA99007E9652}" type="pres">
      <dgm:prSet presAssocID="{84B2E9A6-38B4-4B4F-A061-E89785D35F6E}" presName="hierChild4" presStyleCnt="0"/>
      <dgm:spPr/>
    </dgm:pt>
    <dgm:pt modelId="{4C9F7272-81CA-4687-B13F-BEC1A094E378}" type="pres">
      <dgm:prSet presAssocID="{EC714E7A-EECB-4643-B1B9-50AB2284F045}" presName="Name17" presStyleLbl="parChTrans1D3" presStyleIdx="3" presStyleCnt="4"/>
      <dgm:spPr/>
      <dgm:t>
        <a:bodyPr/>
        <a:lstStyle/>
        <a:p>
          <a:endParaRPr lang="ru-RU"/>
        </a:p>
      </dgm:t>
    </dgm:pt>
    <dgm:pt modelId="{27FC4C59-2E32-4BE8-855C-E6DDF45FE542}" type="pres">
      <dgm:prSet presAssocID="{272026AD-D6A7-4679-84E7-E5A5605A7529}" presName="hierRoot3" presStyleCnt="0"/>
      <dgm:spPr/>
    </dgm:pt>
    <dgm:pt modelId="{03D524AD-76D8-499B-9371-51C9D41FDD4D}" type="pres">
      <dgm:prSet presAssocID="{272026AD-D6A7-4679-84E7-E5A5605A7529}" presName="composite3" presStyleCnt="0"/>
      <dgm:spPr/>
    </dgm:pt>
    <dgm:pt modelId="{7E8131B4-6298-482F-A548-03AFB4A577E4}" type="pres">
      <dgm:prSet presAssocID="{272026AD-D6A7-4679-84E7-E5A5605A7529}" presName="background3" presStyleLbl="node3" presStyleIdx="3" presStyleCnt="4"/>
      <dgm:spPr/>
    </dgm:pt>
    <dgm:pt modelId="{DE170457-3591-4173-9FBB-F5A44580766F}" type="pres">
      <dgm:prSet presAssocID="{272026AD-D6A7-4679-84E7-E5A5605A7529}" presName="text3" presStyleLbl="fgAcc3" presStyleIdx="3" presStyleCnt="4" custScaleX="133315" custScaleY="152819" custLinFactNeighborX="-5695" custLinFactNeighborY="373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4DCB731-4211-4BC6-95DC-6F3B0E8B5894}" type="pres">
      <dgm:prSet presAssocID="{272026AD-D6A7-4679-84E7-E5A5605A7529}" presName="hierChild4" presStyleCnt="0"/>
      <dgm:spPr/>
    </dgm:pt>
    <dgm:pt modelId="{35996152-F8E3-4618-BC8B-0C1F334EF59A}" type="pres">
      <dgm:prSet presAssocID="{4AC7AE8C-DDE6-4EF9-AD59-63F20F91EA3B}" presName="Name10" presStyleLbl="parChTrans1D2" presStyleIdx="3" presStyleCnt="4"/>
      <dgm:spPr/>
      <dgm:t>
        <a:bodyPr/>
        <a:lstStyle/>
        <a:p>
          <a:endParaRPr lang="ru-RU"/>
        </a:p>
      </dgm:t>
    </dgm:pt>
    <dgm:pt modelId="{EDAE89DF-DF57-4847-BF1D-F9126833E780}" type="pres">
      <dgm:prSet presAssocID="{FD8D0843-CD14-4D33-8C58-6A100F803EAF}" presName="hierRoot2" presStyleCnt="0"/>
      <dgm:spPr/>
    </dgm:pt>
    <dgm:pt modelId="{E0B8497E-9498-4BDA-B5E9-7EE5A0D64BF4}" type="pres">
      <dgm:prSet presAssocID="{FD8D0843-CD14-4D33-8C58-6A100F803EAF}" presName="composite2" presStyleCnt="0"/>
      <dgm:spPr/>
    </dgm:pt>
    <dgm:pt modelId="{5D7F6B90-F087-4418-85F6-8EFD9BAE6435}" type="pres">
      <dgm:prSet presAssocID="{FD8D0843-CD14-4D33-8C58-6A100F803EAF}" presName="background2" presStyleLbl="node2" presStyleIdx="3" presStyleCnt="4"/>
      <dgm:spPr/>
    </dgm:pt>
    <dgm:pt modelId="{401037CA-BD24-4873-A83C-7B10EE59A798}" type="pres">
      <dgm:prSet presAssocID="{FD8D0843-CD14-4D33-8C58-6A100F803EAF}" presName="text2" presStyleLbl="fgAcc2" presStyleIdx="3" presStyleCnt="4" custScaleX="133315" custScaleY="1528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D669B6-22C7-4C30-8571-6F7D5E524A15}" type="pres">
      <dgm:prSet presAssocID="{FD8D0843-CD14-4D33-8C58-6A100F803EAF}" presName="hierChild3" presStyleCnt="0"/>
      <dgm:spPr/>
    </dgm:pt>
  </dgm:ptLst>
  <dgm:cxnLst>
    <dgm:cxn modelId="{80D0341E-44E3-4DC8-8D07-FEE0DF5B272B}" type="presOf" srcId="{EC714E7A-EECB-4643-B1B9-50AB2284F045}" destId="{4C9F7272-81CA-4687-B13F-BEC1A094E378}" srcOrd="0" destOrd="0" presId="urn:microsoft.com/office/officeart/2005/8/layout/hierarchy1"/>
    <dgm:cxn modelId="{419C058F-0EDA-4304-9F00-F3177FE887BD}" type="presOf" srcId="{F54BA257-2972-4814-9903-94026477C583}" destId="{A5A6EFE1-D958-4703-AF37-0BFC4836478D}" srcOrd="0" destOrd="0" presId="urn:microsoft.com/office/officeart/2005/8/layout/hierarchy1"/>
    <dgm:cxn modelId="{C96157FC-E251-4C4C-92A8-0BB05EA29166}" type="presOf" srcId="{046B4153-2FCE-4AEE-88FC-D1FE38462374}" destId="{A84DE151-DEF5-43A4-8157-EAA346B67DD0}" srcOrd="0" destOrd="0" presId="urn:microsoft.com/office/officeart/2005/8/layout/hierarchy1"/>
    <dgm:cxn modelId="{AAD656E3-0655-4CEC-B912-1062D4AA10C7}" type="presOf" srcId="{06BE23C7-99E4-46CB-8EBB-1A894E65D687}" destId="{13E49072-7795-4F65-A2BE-B9A69F525598}" srcOrd="0" destOrd="0" presId="urn:microsoft.com/office/officeart/2005/8/layout/hierarchy1"/>
    <dgm:cxn modelId="{62EBD9A3-2C81-46ED-A435-C6938E2AE94E}" srcId="{502A621E-048A-42C9-A0EA-46ED5C342078}" destId="{4E4D46A8-502C-45F4-A01E-443A900EF97F}" srcOrd="2" destOrd="0" parTransId="{E4CAB00A-BDE4-480C-8056-A33EFDA8C741}" sibTransId="{57981686-2A7E-4FEC-B313-0BAD38636386}"/>
    <dgm:cxn modelId="{C8CFBC56-6EC4-4EB9-BC74-27E6F940D348}" srcId="{F54BA257-2972-4814-9903-94026477C583}" destId="{F337FEF2-C3B2-4AEE-8EAD-AA6461344FAF}" srcOrd="0" destOrd="0" parTransId="{3845966E-8BC1-444F-BA6A-A82AB6CAD94B}" sibTransId="{D361F27F-F0E5-4D7B-A51F-332B47DEA3BC}"/>
    <dgm:cxn modelId="{4F0EBEAA-961E-4E6C-AFA3-DD1B28694D94}" type="presOf" srcId="{F337FEF2-C3B2-4AEE-8EAD-AA6461344FAF}" destId="{E7ADE8A4-650F-47B3-897D-34FE32BD3449}" srcOrd="0" destOrd="0" presId="urn:microsoft.com/office/officeart/2005/8/layout/hierarchy1"/>
    <dgm:cxn modelId="{0A4E1C22-5B39-497D-9438-0DFFF2F4871D}" type="presOf" srcId="{4AC7AE8C-DDE6-4EF9-AD59-63F20F91EA3B}" destId="{35996152-F8E3-4618-BC8B-0C1F334EF59A}" srcOrd="0" destOrd="0" presId="urn:microsoft.com/office/officeart/2005/8/layout/hierarchy1"/>
    <dgm:cxn modelId="{E8719B2D-5056-4AEE-8CB1-E7A911B9F4E0}" srcId="{F54BA257-2972-4814-9903-94026477C583}" destId="{2DB5620C-AF9D-43AE-A1DA-FAC889BB4A4E}" srcOrd="1" destOrd="0" parTransId="{046B4153-2FCE-4AEE-88FC-D1FE38462374}" sibTransId="{DAB89756-ED59-4468-B1F3-06FD0D975313}"/>
    <dgm:cxn modelId="{CF6564BE-EAE9-432E-BD48-F2227FD7DAB2}" type="presOf" srcId="{502A621E-048A-42C9-A0EA-46ED5C342078}" destId="{10D2E308-25AF-495B-9085-5909218050DA}" srcOrd="0" destOrd="0" presId="urn:microsoft.com/office/officeart/2005/8/layout/hierarchy1"/>
    <dgm:cxn modelId="{25AAA396-4854-4BE8-B30D-02668FB4E826}" srcId="{502A621E-048A-42C9-A0EA-46ED5C342078}" destId="{F54BA257-2972-4814-9903-94026477C583}" srcOrd="1" destOrd="0" parTransId="{21440D77-44D1-440B-810D-A8E324E7B248}" sibTransId="{9F7A613A-A588-4B7F-BD1D-0246A46AA4CD}"/>
    <dgm:cxn modelId="{B770503D-E98A-4D96-8A90-296480840612}" srcId="{4E4D46A8-502C-45F4-A01E-443A900EF97F}" destId="{84B2E9A6-38B4-4B4F-A061-E89785D35F6E}" srcOrd="0" destOrd="0" parTransId="{55B857FC-03C0-4434-87B7-597B71C0768F}" sibTransId="{3BCC5160-2A8A-416A-8912-26F81DD8AD34}"/>
    <dgm:cxn modelId="{EA28384E-55C5-49D1-B3B4-14A68CFDB82F}" type="presOf" srcId="{7BF01CD8-B872-4E02-9077-2C7A8609FFBB}" destId="{EB07ABFB-02EA-4E6C-B590-70AD30565746}" srcOrd="0" destOrd="0" presId="urn:microsoft.com/office/officeart/2005/8/layout/hierarchy1"/>
    <dgm:cxn modelId="{6A7FF7A8-F8D2-4D00-B30E-4DB932A0D95A}" type="presOf" srcId="{84B2E9A6-38B4-4B4F-A061-E89785D35F6E}" destId="{812C3176-2A15-4705-A001-53157E500AF4}" srcOrd="0" destOrd="0" presId="urn:microsoft.com/office/officeart/2005/8/layout/hierarchy1"/>
    <dgm:cxn modelId="{67262A45-998E-4970-99E7-888A0753B9C6}" type="presOf" srcId="{4E4D46A8-502C-45F4-A01E-443A900EF97F}" destId="{88241F78-78E9-4694-94EF-6F2AE229A381}" srcOrd="0" destOrd="0" presId="urn:microsoft.com/office/officeart/2005/8/layout/hierarchy1"/>
    <dgm:cxn modelId="{8AF91FEA-5057-4B68-B970-080F9A604382}" type="presOf" srcId="{3845966E-8BC1-444F-BA6A-A82AB6CAD94B}" destId="{30B5CDE3-333B-43AE-A098-02F27F6E63E2}" srcOrd="0" destOrd="0" presId="urn:microsoft.com/office/officeart/2005/8/layout/hierarchy1"/>
    <dgm:cxn modelId="{3EDC6C41-95EE-4254-A16C-ED584FB58F98}" type="presOf" srcId="{E4CAB00A-BDE4-480C-8056-A33EFDA8C741}" destId="{915E6B43-786F-42DA-9EAE-9BDEE604235D}" srcOrd="0" destOrd="0" presId="urn:microsoft.com/office/officeart/2005/8/layout/hierarchy1"/>
    <dgm:cxn modelId="{6C13B79D-60E4-4B25-9139-9F5F54178609}" type="presOf" srcId="{272026AD-D6A7-4679-84E7-E5A5605A7529}" destId="{DE170457-3591-4173-9FBB-F5A44580766F}" srcOrd="0" destOrd="0" presId="urn:microsoft.com/office/officeart/2005/8/layout/hierarchy1"/>
    <dgm:cxn modelId="{8E11BAE7-8DD0-4D2B-8102-516DB11D8FEC}" srcId="{502A621E-048A-42C9-A0EA-46ED5C342078}" destId="{96003E90-EC1B-4819-9DEE-AF58BA7C9670}" srcOrd="0" destOrd="0" parTransId="{06BE23C7-99E4-46CB-8EBB-1A894E65D687}" sibTransId="{A2EFE535-6C56-42A7-BAD5-3A26254D24D4}"/>
    <dgm:cxn modelId="{C0CB5A1C-99BE-4ED8-A1A4-1A6EF05DC72D}" srcId="{7BF01CD8-B872-4E02-9077-2C7A8609FFBB}" destId="{502A621E-048A-42C9-A0EA-46ED5C342078}" srcOrd="0" destOrd="0" parTransId="{2BE9A0D1-C0BD-42E3-BB88-C6A244B84482}" sibTransId="{9EDE764B-F8A6-4C00-AA3F-EE607166988E}"/>
    <dgm:cxn modelId="{66757CB5-6D83-450C-A46B-3DC54854C27C}" type="presOf" srcId="{55B857FC-03C0-4434-87B7-597B71C0768F}" destId="{8EB16429-5B13-4671-832D-FD89909213F4}" srcOrd="0" destOrd="0" presId="urn:microsoft.com/office/officeart/2005/8/layout/hierarchy1"/>
    <dgm:cxn modelId="{19238E6F-6181-476B-AE01-E717432D9E5F}" srcId="{502A621E-048A-42C9-A0EA-46ED5C342078}" destId="{FD8D0843-CD14-4D33-8C58-6A100F803EAF}" srcOrd="3" destOrd="0" parTransId="{4AC7AE8C-DDE6-4EF9-AD59-63F20F91EA3B}" sibTransId="{B4ACA807-697B-40EF-94DC-B7D5E7849858}"/>
    <dgm:cxn modelId="{2D7215C3-38C5-42AD-8584-9C0EB153F110}" srcId="{4E4D46A8-502C-45F4-A01E-443A900EF97F}" destId="{272026AD-D6A7-4679-84E7-E5A5605A7529}" srcOrd="1" destOrd="0" parTransId="{EC714E7A-EECB-4643-B1B9-50AB2284F045}" sibTransId="{19C638BC-0BBE-4FD1-B22B-B6C00FD6407D}"/>
    <dgm:cxn modelId="{CF7E250B-1739-4D0E-9E2E-9933C5AC5734}" type="presOf" srcId="{2DB5620C-AF9D-43AE-A1DA-FAC889BB4A4E}" destId="{CFB4DA9A-0A16-4F57-8DD0-022C39FDC4F7}" srcOrd="0" destOrd="0" presId="urn:microsoft.com/office/officeart/2005/8/layout/hierarchy1"/>
    <dgm:cxn modelId="{7BB0371F-A564-479C-84F8-3D40FC7D4CA1}" type="presOf" srcId="{21440D77-44D1-440B-810D-A8E324E7B248}" destId="{57135E87-D097-4B26-8735-98F9667F3947}" srcOrd="0" destOrd="0" presId="urn:microsoft.com/office/officeart/2005/8/layout/hierarchy1"/>
    <dgm:cxn modelId="{01D8381A-7D96-4F99-A49A-FB4B943E16AE}" type="presOf" srcId="{96003E90-EC1B-4819-9DEE-AF58BA7C9670}" destId="{3F741780-1C2B-4954-A662-4ED7A1E1D66B}" srcOrd="0" destOrd="0" presId="urn:microsoft.com/office/officeart/2005/8/layout/hierarchy1"/>
    <dgm:cxn modelId="{0FA731AC-C6E4-4CC7-B01D-72095CD95B90}" type="presOf" srcId="{FD8D0843-CD14-4D33-8C58-6A100F803EAF}" destId="{401037CA-BD24-4873-A83C-7B10EE59A798}" srcOrd="0" destOrd="0" presId="urn:microsoft.com/office/officeart/2005/8/layout/hierarchy1"/>
    <dgm:cxn modelId="{A6FD07B4-8151-49AE-9FD5-71EFE029B2F4}" type="presParOf" srcId="{EB07ABFB-02EA-4E6C-B590-70AD30565746}" destId="{69A0A27C-5460-47A2-B4F6-A4B679830D25}" srcOrd="0" destOrd="0" presId="urn:microsoft.com/office/officeart/2005/8/layout/hierarchy1"/>
    <dgm:cxn modelId="{F25EC4E8-B46E-4943-8842-712BF392C323}" type="presParOf" srcId="{69A0A27C-5460-47A2-B4F6-A4B679830D25}" destId="{DF94D2E6-7F4E-4A84-A48C-E2D1B0C2A17A}" srcOrd="0" destOrd="0" presId="urn:microsoft.com/office/officeart/2005/8/layout/hierarchy1"/>
    <dgm:cxn modelId="{FF191E5C-6159-4572-A3CC-326970E35FA0}" type="presParOf" srcId="{DF94D2E6-7F4E-4A84-A48C-E2D1B0C2A17A}" destId="{0A643428-D5C1-4C81-BA6A-75BC73870C13}" srcOrd="0" destOrd="0" presId="urn:microsoft.com/office/officeart/2005/8/layout/hierarchy1"/>
    <dgm:cxn modelId="{57D23CDD-6B9F-4472-B726-F1625ABE8440}" type="presParOf" srcId="{DF94D2E6-7F4E-4A84-A48C-E2D1B0C2A17A}" destId="{10D2E308-25AF-495B-9085-5909218050DA}" srcOrd="1" destOrd="0" presId="urn:microsoft.com/office/officeart/2005/8/layout/hierarchy1"/>
    <dgm:cxn modelId="{619C82E7-027F-4D80-8B17-96E65815FB21}" type="presParOf" srcId="{69A0A27C-5460-47A2-B4F6-A4B679830D25}" destId="{4D2F1E60-26EB-4A2F-9B23-46333D60D2BD}" srcOrd="1" destOrd="0" presId="urn:microsoft.com/office/officeart/2005/8/layout/hierarchy1"/>
    <dgm:cxn modelId="{27950CA4-9255-48BF-93AD-B9FB98DABDD0}" type="presParOf" srcId="{4D2F1E60-26EB-4A2F-9B23-46333D60D2BD}" destId="{13E49072-7795-4F65-A2BE-B9A69F525598}" srcOrd="0" destOrd="0" presId="urn:microsoft.com/office/officeart/2005/8/layout/hierarchy1"/>
    <dgm:cxn modelId="{74C7AF34-E615-4439-8AF2-485E020AD9FF}" type="presParOf" srcId="{4D2F1E60-26EB-4A2F-9B23-46333D60D2BD}" destId="{21F647E9-ED10-4A1D-B07F-7DF8C25D7E6E}" srcOrd="1" destOrd="0" presId="urn:microsoft.com/office/officeart/2005/8/layout/hierarchy1"/>
    <dgm:cxn modelId="{0A72EE13-1F0F-4C1B-9DF5-AB3E84650CE5}" type="presParOf" srcId="{21F647E9-ED10-4A1D-B07F-7DF8C25D7E6E}" destId="{EBB012DC-4DF6-4CCC-A828-7462E413410C}" srcOrd="0" destOrd="0" presId="urn:microsoft.com/office/officeart/2005/8/layout/hierarchy1"/>
    <dgm:cxn modelId="{7A21476A-3599-4BC0-804D-3E70037ABFEB}" type="presParOf" srcId="{EBB012DC-4DF6-4CCC-A828-7462E413410C}" destId="{53919389-2D12-47AC-B1E2-C7A1F38425B9}" srcOrd="0" destOrd="0" presId="urn:microsoft.com/office/officeart/2005/8/layout/hierarchy1"/>
    <dgm:cxn modelId="{90A0F67D-B182-44DE-A158-76A9EE11846D}" type="presParOf" srcId="{EBB012DC-4DF6-4CCC-A828-7462E413410C}" destId="{3F741780-1C2B-4954-A662-4ED7A1E1D66B}" srcOrd="1" destOrd="0" presId="urn:microsoft.com/office/officeart/2005/8/layout/hierarchy1"/>
    <dgm:cxn modelId="{1DF3AB64-207E-4484-8A2C-776E943983CB}" type="presParOf" srcId="{21F647E9-ED10-4A1D-B07F-7DF8C25D7E6E}" destId="{99431CA7-0752-454E-B04E-D82604A97EA7}" srcOrd="1" destOrd="0" presId="urn:microsoft.com/office/officeart/2005/8/layout/hierarchy1"/>
    <dgm:cxn modelId="{BD1B1269-3CDF-4F92-B3AD-E2145C565C2D}" type="presParOf" srcId="{4D2F1E60-26EB-4A2F-9B23-46333D60D2BD}" destId="{57135E87-D097-4B26-8735-98F9667F3947}" srcOrd="2" destOrd="0" presId="urn:microsoft.com/office/officeart/2005/8/layout/hierarchy1"/>
    <dgm:cxn modelId="{A56F68D8-B828-44BF-BAFC-FD5875394924}" type="presParOf" srcId="{4D2F1E60-26EB-4A2F-9B23-46333D60D2BD}" destId="{67F150F0-8685-46D1-9270-A289301EE4B6}" srcOrd="3" destOrd="0" presId="urn:microsoft.com/office/officeart/2005/8/layout/hierarchy1"/>
    <dgm:cxn modelId="{5E917D17-E1F3-452C-A4EC-9650621E90F1}" type="presParOf" srcId="{67F150F0-8685-46D1-9270-A289301EE4B6}" destId="{62AD651D-061D-47BD-A731-72283FE4C75B}" srcOrd="0" destOrd="0" presId="urn:microsoft.com/office/officeart/2005/8/layout/hierarchy1"/>
    <dgm:cxn modelId="{54173B32-F9F4-48B2-B3B9-AC5E55D7812A}" type="presParOf" srcId="{62AD651D-061D-47BD-A731-72283FE4C75B}" destId="{EF5E7D8F-7820-46DE-A62C-5C0101EE40EA}" srcOrd="0" destOrd="0" presId="urn:microsoft.com/office/officeart/2005/8/layout/hierarchy1"/>
    <dgm:cxn modelId="{4DEB6A78-5699-4518-A503-383B1009A683}" type="presParOf" srcId="{62AD651D-061D-47BD-A731-72283FE4C75B}" destId="{A5A6EFE1-D958-4703-AF37-0BFC4836478D}" srcOrd="1" destOrd="0" presId="urn:microsoft.com/office/officeart/2005/8/layout/hierarchy1"/>
    <dgm:cxn modelId="{88745804-75B2-4001-94F4-B936EF636301}" type="presParOf" srcId="{67F150F0-8685-46D1-9270-A289301EE4B6}" destId="{7C02A5AC-6623-4349-B072-D1F4B8703868}" srcOrd="1" destOrd="0" presId="urn:microsoft.com/office/officeart/2005/8/layout/hierarchy1"/>
    <dgm:cxn modelId="{103DF0D4-0B57-4D57-AC88-1CEC3D7C22FC}" type="presParOf" srcId="{7C02A5AC-6623-4349-B072-D1F4B8703868}" destId="{30B5CDE3-333B-43AE-A098-02F27F6E63E2}" srcOrd="0" destOrd="0" presId="urn:microsoft.com/office/officeart/2005/8/layout/hierarchy1"/>
    <dgm:cxn modelId="{22264512-2C3A-4958-A173-A403116CD2D5}" type="presParOf" srcId="{7C02A5AC-6623-4349-B072-D1F4B8703868}" destId="{CA57C598-388A-4B5A-BF24-7903E6C86985}" srcOrd="1" destOrd="0" presId="urn:microsoft.com/office/officeart/2005/8/layout/hierarchy1"/>
    <dgm:cxn modelId="{095F60B3-6E39-49AF-B8DF-EC018E9E8CE6}" type="presParOf" srcId="{CA57C598-388A-4B5A-BF24-7903E6C86985}" destId="{9E1E16C5-E43D-410F-A2B4-26110BDF4137}" srcOrd="0" destOrd="0" presId="urn:microsoft.com/office/officeart/2005/8/layout/hierarchy1"/>
    <dgm:cxn modelId="{F72D4B15-E2F8-4B5D-B806-E0AEBE9C7B33}" type="presParOf" srcId="{9E1E16C5-E43D-410F-A2B4-26110BDF4137}" destId="{767AD340-6E3F-429E-ACA1-4E8A6DE3CA9D}" srcOrd="0" destOrd="0" presId="urn:microsoft.com/office/officeart/2005/8/layout/hierarchy1"/>
    <dgm:cxn modelId="{7FDA585A-9FFC-4489-AE48-6CECAC02FEBD}" type="presParOf" srcId="{9E1E16C5-E43D-410F-A2B4-26110BDF4137}" destId="{E7ADE8A4-650F-47B3-897D-34FE32BD3449}" srcOrd="1" destOrd="0" presId="urn:microsoft.com/office/officeart/2005/8/layout/hierarchy1"/>
    <dgm:cxn modelId="{23DBF7BB-59CF-4682-A0D7-804BC80034F4}" type="presParOf" srcId="{CA57C598-388A-4B5A-BF24-7903E6C86985}" destId="{50EF741C-6E57-44FB-BDD3-9193C90FC6FE}" srcOrd="1" destOrd="0" presId="urn:microsoft.com/office/officeart/2005/8/layout/hierarchy1"/>
    <dgm:cxn modelId="{46A94673-F176-4FD3-92E6-68A82563860A}" type="presParOf" srcId="{7C02A5AC-6623-4349-B072-D1F4B8703868}" destId="{A84DE151-DEF5-43A4-8157-EAA346B67DD0}" srcOrd="2" destOrd="0" presId="urn:microsoft.com/office/officeart/2005/8/layout/hierarchy1"/>
    <dgm:cxn modelId="{814C7F37-8441-417D-B069-98CCF4F6B4E6}" type="presParOf" srcId="{7C02A5AC-6623-4349-B072-D1F4B8703868}" destId="{D3FBAAF4-3CC3-4E1B-AAF5-713270F6C018}" srcOrd="3" destOrd="0" presId="urn:microsoft.com/office/officeart/2005/8/layout/hierarchy1"/>
    <dgm:cxn modelId="{B2377857-27C9-4FCB-B7A8-F534671B33F4}" type="presParOf" srcId="{D3FBAAF4-3CC3-4E1B-AAF5-713270F6C018}" destId="{7D81BC00-DD18-4611-ABAC-65CDE88A430E}" srcOrd="0" destOrd="0" presId="urn:microsoft.com/office/officeart/2005/8/layout/hierarchy1"/>
    <dgm:cxn modelId="{F39D7815-077C-4BE0-A01F-36B361A6F089}" type="presParOf" srcId="{7D81BC00-DD18-4611-ABAC-65CDE88A430E}" destId="{D6539D9B-B0EF-48FD-AB38-FD000480967B}" srcOrd="0" destOrd="0" presId="urn:microsoft.com/office/officeart/2005/8/layout/hierarchy1"/>
    <dgm:cxn modelId="{B00158D4-40AE-40F2-9171-4051E32FF572}" type="presParOf" srcId="{7D81BC00-DD18-4611-ABAC-65CDE88A430E}" destId="{CFB4DA9A-0A16-4F57-8DD0-022C39FDC4F7}" srcOrd="1" destOrd="0" presId="urn:microsoft.com/office/officeart/2005/8/layout/hierarchy1"/>
    <dgm:cxn modelId="{830B9123-5914-493E-A293-9116E37FBE89}" type="presParOf" srcId="{D3FBAAF4-3CC3-4E1B-AAF5-713270F6C018}" destId="{5F421DE2-19DE-4270-9686-487CAD679082}" srcOrd="1" destOrd="0" presId="urn:microsoft.com/office/officeart/2005/8/layout/hierarchy1"/>
    <dgm:cxn modelId="{1144564B-9F2C-434D-9A4C-200BBAB61A27}" type="presParOf" srcId="{4D2F1E60-26EB-4A2F-9B23-46333D60D2BD}" destId="{915E6B43-786F-42DA-9EAE-9BDEE604235D}" srcOrd="4" destOrd="0" presId="urn:microsoft.com/office/officeart/2005/8/layout/hierarchy1"/>
    <dgm:cxn modelId="{05FDF464-1C2B-470F-8290-B50003711891}" type="presParOf" srcId="{4D2F1E60-26EB-4A2F-9B23-46333D60D2BD}" destId="{56A21950-E30F-4A04-B2EE-E6F53D1343AC}" srcOrd="5" destOrd="0" presId="urn:microsoft.com/office/officeart/2005/8/layout/hierarchy1"/>
    <dgm:cxn modelId="{E706C7F3-8FF0-4ABE-9334-01F7CC1305A2}" type="presParOf" srcId="{56A21950-E30F-4A04-B2EE-E6F53D1343AC}" destId="{587CE384-DA41-46D0-A182-033273D5DD6C}" srcOrd="0" destOrd="0" presId="urn:microsoft.com/office/officeart/2005/8/layout/hierarchy1"/>
    <dgm:cxn modelId="{4503003E-BF5A-475E-87E0-8A37E70EE968}" type="presParOf" srcId="{587CE384-DA41-46D0-A182-033273D5DD6C}" destId="{BA62C0D8-0D82-403C-B8A2-13DFF2A0DF2A}" srcOrd="0" destOrd="0" presId="urn:microsoft.com/office/officeart/2005/8/layout/hierarchy1"/>
    <dgm:cxn modelId="{01FC7958-7C0E-4709-8EC9-A2B3F3ED5B1C}" type="presParOf" srcId="{587CE384-DA41-46D0-A182-033273D5DD6C}" destId="{88241F78-78E9-4694-94EF-6F2AE229A381}" srcOrd="1" destOrd="0" presId="urn:microsoft.com/office/officeart/2005/8/layout/hierarchy1"/>
    <dgm:cxn modelId="{142B55C2-A32C-4D60-A1CF-30D79F727132}" type="presParOf" srcId="{56A21950-E30F-4A04-B2EE-E6F53D1343AC}" destId="{77253C2F-D6E5-4537-B9D2-98FA47A38100}" srcOrd="1" destOrd="0" presId="urn:microsoft.com/office/officeart/2005/8/layout/hierarchy1"/>
    <dgm:cxn modelId="{878EB853-E5BD-4E6F-BDDD-3E7E298A71B2}" type="presParOf" srcId="{77253C2F-D6E5-4537-B9D2-98FA47A38100}" destId="{8EB16429-5B13-4671-832D-FD89909213F4}" srcOrd="0" destOrd="0" presId="urn:microsoft.com/office/officeart/2005/8/layout/hierarchy1"/>
    <dgm:cxn modelId="{814102B3-7AFF-433E-8B6C-59915F4D8E23}" type="presParOf" srcId="{77253C2F-D6E5-4537-B9D2-98FA47A38100}" destId="{E7951799-E181-405F-8E25-DFBB8BE77DB3}" srcOrd="1" destOrd="0" presId="urn:microsoft.com/office/officeart/2005/8/layout/hierarchy1"/>
    <dgm:cxn modelId="{0EE87704-ED5E-4457-9D28-D1A7014A57DB}" type="presParOf" srcId="{E7951799-E181-405F-8E25-DFBB8BE77DB3}" destId="{C426058E-76F8-4F88-89DF-E19E2312DC0E}" srcOrd="0" destOrd="0" presId="urn:microsoft.com/office/officeart/2005/8/layout/hierarchy1"/>
    <dgm:cxn modelId="{AB1CCB92-E6E8-439F-819C-E9DDC6D6DB0B}" type="presParOf" srcId="{C426058E-76F8-4F88-89DF-E19E2312DC0E}" destId="{8FC0E14D-67CD-4C1B-A11F-B2E2749FD7E9}" srcOrd="0" destOrd="0" presId="urn:microsoft.com/office/officeart/2005/8/layout/hierarchy1"/>
    <dgm:cxn modelId="{DA1AF12E-D85E-42F3-A018-3CC93E3E2A36}" type="presParOf" srcId="{C426058E-76F8-4F88-89DF-E19E2312DC0E}" destId="{812C3176-2A15-4705-A001-53157E500AF4}" srcOrd="1" destOrd="0" presId="urn:microsoft.com/office/officeart/2005/8/layout/hierarchy1"/>
    <dgm:cxn modelId="{64B769ED-3046-4E9F-B000-D4D64C118FB5}" type="presParOf" srcId="{E7951799-E181-405F-8E25-DFBB8BE77DB3}" destId="{A6B4CD87-290B-4C10-9773-EA99007E9652}" srcOrd="1" destOrd="0" presId="urn:microsoft.com/office/officeart/2005/8/layout/hierarchy1"/>
    <dgm:cxn modelId="{1C779B6A-F78C-4AE9-9AAB-7E1E28A2171A}" type="presParOf" srcId="{77253C2F-D6E5-4537-B9D2-98FA47A38100}" destId="{4C9F7272-81CA-4687-B13F-BEC1A094E378}" srcOrd="2" destOrd="0" presId="urn:microsoft.com/office/officeart/2005/8/layout/hierarchy1"/>
    <dgm:cxn modelId="{248B42BB-A301-4576-B2FD-5C2FCAC5166B}" type="presParOf" srcId="{77253C2F-D6E5-4537-B9D2-98FA47A38100}" destId="{27FC4C59-2E32-4BE8-855C-E6DDF45FE542}" srcOrd="3" destOrd="0" presId="urn:microsoft.com/office/officeart/2005/8/layout/hierarchy1"/>
    <dgm:cxn modelId="{0E5CFCF2-D330-4DD0-950E-116A762E36C4}" type="presParOf" srcId="{27FC4C59-2E32-4BE8-855C-E6DDF45FE542}" destId="{03D524AD-76D8-499B-9371-51C9D41FDD4D}" srcOrd="0" destOrd="0" presId="urn:microsoft.com/office/officeart/2005/8/layout/hierarchy1"/>
    <dgm:cxn modelId="{A48D80AA-077B-42B7-8F4E-10953ACBAB90}" type="presParOf" srcId="{03D524AD-76D8-499B-9371-51C9D41FDD4D}" destId="{7E8131B4-6298-482F-A548-03AFB4A577E4}" srcOrd="0" destOrd="0" presId="urn:microsoft.com/office/officeart/2005/8/layout/hierarchy1"/>
    <dgm:cxn modelId="{E6129D51-EA40-4333-B6B2-8A20E4D1CEE1}" type="presParOf" srcId="{03D524AD-76D8-499B-9371-51C9D41FDD4D}" destId="{DE170457-3591-4173-9FBB-F5A44580766F}" srcOrd="1" destOrd="0" presId="urn:microsoft.com/office/officeart/2005/8/layout/hierarchy1"/>
    <dgm:cxn modelId="{5396CFD1-FC52-4C4A-BBF2-D3FD393B6159}" type="presParOf" srcId="{27FC4C59-2E32-4BE8-855C-E6DDF45FE542}" destId="{C4DCB731-4211-4BC6-95DC-6F3B0E8B5894}" srcOrd="1" destOrd="0" presId="urn:microsoft.com/office/officeart/2005/8/layout/hierarchy1"/>
    <dgm:cxn modelId="{4D786345-FCE3-48DA-BEC5-487C2A0E2412}" type="presParOf" srcId="{4D2F1E60-26EB-4A2F-9B23-46333D60D2BD}" destId="{35996152-F8E3-4618-BC8B-0C1F334EF59A}" srcOrd="6" destOrd="0" presId="urn:microsoft.com/office/officeart/2005/8/layout/hierarchy1"/>
    <dgm:cxn modelId="{48EB0B09-16B6-46AC-AF32-53D8A6133A21}" type="presParOf" srcId="{4D2F1E60-26EB-4A2F-9B23-46333D60D2BD}" destId="{EDAE89DF-DF57-4847-BF1D-F9126833E780}" srcOrd="7" destOrd="0" presId="urn:microsoft.com/office/officeart/2005/8/layout/hierarchy1"/>
    <dgm:cxn modelId="{80DE3596-55A4-42AE-9F17-CB0B26CB2273}" type="presParOf" srcId="{EDAE89DF-DF57-4847-BF1D-F9126833E780}" destId="{E0B8497E-9498-4BDA-B5E9-7EE5A0D64BF4}" srcOrd="0" destOrd="0" presId="urn:microsoft.com/office/officeart/2005/8/layout/hierarchy1"/>
    <dgm:cxn modelId="{13D18B2D-7CBD-4491-81E0-8E5E83AEB8E9}" type="presParOf" srcId="{E0B8497E-9498-4BDA-B5E9-7EE5A0D64BF4}" destId="{5D7F6B90-F087-4418-85F6-8EFD9BAE6435}" srcOrd="0" destOrd="0" presId="urn:microsoft.com/office/officeart/2005/8/layout/hierarchy1"/>
    <dgm:cxn modelId="{6C03BB91-1B65-4276-B215-D2F1FAB24A50}" type="presParOf" srcId="{E0B8497E-9498-4BDA-B5E9-7EE5A0D64BF4}" destId="{401037CA-BD24-4873-A83C-7B10EE59A798}" srcOrd="1" destOrd="0" presId="urn:microsoft.com/office/officeart/2005/8/layout/hierarchy1"/>
    <dgm:cxn modelId="{8FBB6740-3F27-4126-8490-B176D3C8BE17}" type="presParOf" srcId="{EDAE89DF-DF57-4847-BF1D-F9126833E780}" destId="{5BD669B6-22C7-4C30-8571-6F7D5E524A1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5AB3EE6-E2CA-4DD5-A281-9FEBEEAC1E07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8277A546-EE95-4D91-B9C9-C4C06653085D}">
      <dgm:prSet phldrT="[Текст]" custT="1"/>
      <dgm:spPr/>
      <dgm:t>
        <a:bodyPr/>
        <a:lstStyle/>
        <a:p>
          <a:r>
            <a:rPr lang="ru-RU" sz="2000" dirty="0" smtClean="0"/>
            <a:t>Изъятия (освобождение  от уплаты);</a:t>
          </a:r>
          <a:endParaRPr lang="ru-RU" sz="2000" dirty="0"/>
        </a:p>
      </dgm:t>
    </dgm:pt>
    <dgm:pt modelId="{6B70DE13-6B78-4E1D-AACE-75FED44CE916}" type="parTrans" cxnId="{AB9E66C2-6D6E-45E6-AA6E-33F2344187C2}">
      <dgm:prSet/>
      <dgm:spPr/>
      <dgm:t>
        <a:bodyPr/>
        <a:lstStyle/>
        <a:p>
          <a:endParaRPr lang="ru-RU"/>
        </a:p>
      </dgm:t>
    </dgm:pt>
    <dgm:pt modelId="{B22BB6F1-3F28-46A2-B43C-22097962E518}" type="sibTrans" cxnId="{AB9E66C2-6D6E-45E6-AA6E-33F2344187C2}">
      <dgm:prSet/>
      <dgm:spPr/>
      <dgm:t>
        <a:bodyPr/>
        <a:lstStyle/>
        <a:p>
          <a:endParaRPr lang="ru-RU"/>
        </a:p>
      </dgm:t>
    </dgm:pt>
    <dgm:pt modelId="{CABCF12F-7D5A-4AFB-9A20-D5C72855E75E}">
      <dgm:prSet custT="1"/>
      <dgm:spPr/>
      <dgm:t>
        <a:bodyPr/>
        <a:lstStyle/>
        <a:p>
          <a:r>
            <a:rPr lang="ru-RU" sz="2000" dirty="0" smtClean="0"/>
            <a:t>Снижение ставки;</a:t>
          </a:r>
        </a:p>
      </dgm:t>
    </dgm:pt>
    <dgm:pt modelId="{37AD0371-841A-4C32-8946-FC10CC94BA55}" type="parTrans" cxnId="{11F3F4FC-7A4A-4D70-B55C-DFFED3122A26}">
      <dgm:prSet/>
      <dgm:spPr/>
      <dgm:t>
        <a:bodyPr/>
        <a:lstStyle/>
        <a:p>
          <a:endParaRPr lang="ru-RU"/>
        </a:p>
      </dgm:t>
    </dgm:pt>
    <dgm:pt modelId="{661BBB83-D84D-4385-A81B-E3AC8FEEA67C}" type="sibTrans" cxnId="{11F3F4FC-7A4A-4D70-B55C-DFFED3122A26}">
      <dgm:prSet/>
      <dgm:spPr/>
      <dgm:t>
        <a:bodyPr/>
        <a:lstStyle/>
        <a:p>
          <a:endParaRPr lang="ru-RU"/>
        </a:p>
      </dgm:t>
    </dgm:pt>
    <dgm:pt modelId="{9E8A18D3-32ED-488D-9A8F-0D440D2194A4}">
      <dgm:prSet custT="1"/>
      <dgm:spPr/>
      <dgm:t>
        <a:bodyPr/>
        <a:lstStyle/>
        <a:p>
          <a:r>
            <a:rPr lang="ru-RU" sz="2000" dirty="0" smtClean="0"/>
            <a:t>Возврат таможенных пошлин, налогов;</a:t>
          </a:r>
        </a:p>
      </dgm:t>
    </dgm:pt>
    <dgm:pt modelId="{D0B42FF2-296A-42E7-99D4-C9E0939E616A}" type="parTrans" cxnId="{9D3ADE91-3AB4-4CC2-80F1-BF72D8A5162C}">
      <dgm:prSet/>
      <dgm:spPr/>
      <dgm:t>
        <a:bodyPr/>
        <a:lstStyle/>
        <a:p>
          <a:endParaRPr lang="ru-RU"/>
        </a:p>
      </dgm:t>
    </dgm:pt>
    <dgm:pt modelId="{090BB985-45A7-464E-BD9E-CCAC61C219BB}" type="sibTrans" cxnId="{9D3ADE91-3AB4-4CC2-80F1-BF72D8A5162C}">
      <dgm:prSet/>
      <dgm:spPr/>
      <dgm:t>
        <a:bodyPr/>
        <a:lstStyle/>
        <a:p>
          <a:endParaRPr lang="ru-RU"/>
        </a:p>
      </dgm:t>
    </dgm:pt>
    <dgm:pt modelId="{9DA5A59D-3E2A-44E4-A708-93022FBA8185}">
      <dgm:prSet custT="1"/>
      <dgm:spPr/>
      <dgm:t>
        <a:bodyPr/>
        <a:lstStyle/>
        <a:p>
          <a:r>
            <a:rPr lang="ru-RU" sz="2000" i="1" dirty="0" smtClean="0"/>
            <a:t>Изменение срока уплаты?</a:t>
          </a:r>
        </a:p>
      </dgm:t>
    </dgm:pt>
    <dgm:pt modelId="{53B948EA-5BC7-457E-9089-BE13CB5813D3}" type="parTrans" cxnId="{82892948-92C8-46C6-92CC-D4B18215CE63}">
      <dgm:prSet/>
      <dgm:spPr/>
      <dgm:t>
        <a:bodyPr/>
        <a:lstStyle/>
        <a:p>
          <a:endParaRPr lang="ru-RU"/>
        </a:p>
      </dgm:t>
    </dgm:pt>
    <dgm:pt modelId="{A309FE77-690C-49BA-AA03-C3C6CE934D4E}" type="sibTrans" cxnId="{82892948-92C8-46C6-92CC-D4B18215CE63}">
      <dgm:prSet/>
      <dgm:spPr/>
      <dgm:t>
        <a:bodyPr/>
        <a:lstStyle/>
        <a:p>
          <a:endParaRPr lang="ru-RU"/>
        </a:p>
      </dgm:t>
    </dgm:pt>
    <dgm:pt modelId="{5C95B0A0-0ED7-44E9-AEF0-C7F1735EC046}">
      <dgm:prSet custT="1"/>
      <dgm:spPr/>
      <dgm:t>
        <a:bodyPr/>
        <a:lstStyle/>
        <a:p>
          <a:r>
            <a:rPr lang="ru-RU" sz="2000" i="1" dirty="0" smtClean="0"/>
            <a:t>Изъятие субъекта из-под обложения?</a:t>
          </a:r>
        </a:p>
      </dgm:t>
    </dgm:pt>
    <dgm:pt modelId="{9A22EA4A-26FA-4FEC-A3C8-29DE739FEB66}" type="parTrans" cxnId="{DEAC22BF-9E8C-4524-AD6B-77FB09E254C5}">
      <dgm:prSet/>
      <dgm:spPr/>
      <dgm:t>
        <a:bodyPr/>
        <a:lstStyle/>
        <a:p>
          <a:endParaRPr lang="ru-RU"/>
        </a:p>
      </dgm:t>
    </dgm:pt>
    <dgm:pt modelId="{F264E748-5F4D-41F3-B288-100D3C7A9FD5}" type="sibTrans" cxnId="{DEAC22BF-9E8C-4524-AD6B-77FB09E254C5}">
      <dgm:prSet/>
      <dgm:spPr/>
      <dgm:t>
        <a:bodyPr/>
        <a:lstStyle/>
        <a:p>
          <a:endParaRPr lang="ru-RU"/>
        </a:p>
      </dgm:t>
    </dgm:pt>
    <dgm:pt modelId="{ED11A036-98D6-42C8-BCBE-C0BBD4B6DC81}" type="pres">
      <dgm:prSet presAssocID="{65AB3EE6-E2CA-4DD5-A281-9FEBEEAC1E0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91D82F-92E5-42FB-AEC6-9559D46D91BA}" type="pres">
      <dgm:prSet presAssocID="{8277A546-EE95-4D91-B9C9-C4C06653085D}" presName="parentLin" presStyleCnt="0"/>
      <dgm:spPr/>
    </dgm:pt>
    <dgm:pt modelId="{931760BC-58DF-4033-8D3C-F063DCFEA2FE}" type="pres">
      <dgm:prSet presAssocID="{8277A546-EE95-4D91-B9C9-C4C06653085D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207C2434-4661-481B-88D3-47AD8EE82A77}" type="pres">
      <dgm:prSet presAssocID="{8277A546-EE95-4D91-B9C9-C4C06653085D}" presName="parentText" presStyleLbl="node1" presStyleIdx="0" presStyleCnt="5" custScaleX="126070" custScaleY="1030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93AC18-470B-44CA-8AD8-1259B78A5498}" type="pres">
      <dgm:prSet presAssocID="{8277A546-EE95-4D91-B9C9-C4C06653085D}" presName="negativeSpace" presStyleCnt="0"/>
      <dgm:spPr/>
    </dgm:pt>
    <dgm:pt modelId="{09BBF9BE-3AE9-45E5-BAB2-451777E40032}" type="pres">
      <dgm:prSet presAssocID="{8277A546-EE95-4D91-B9C9-C4C06653085D}" presName="childText" presStyleLbl="conFgAcc1" presStyleIdx="0" presStyleCnt="5">
        <dgm:presLayoutVars>
          <dgm:bulletEnabled val="1"/>
        </dgm:presLayoutVars>
      </dgm:prSet>
      <dgm:spPr/>
    </dgm:pt>
    <dgm:pt modelId="{754FF593-3F59-4E02-9BC7-AA6898125AF2}" type="pres">
      <dgm:prSet presAssocID="{B22BB6F1-3F28-46A2-B43C-22097962E518}" presName="spaceBetweenRectangles" presStyleCnt="0"/>
      <dgm:spPr/>
    </dgm:pt>
    <dgm:pt modelId="{2BAAFA29-1377-425F-BC18-91B73D6A9AE6}" type="pres">
      <dgm:prSet presAssocID="{CABCF12F-7D5A-4AFB-9A20-D5C72855E75E}" presName="parentLin" presStyleCnt="0"/>
      <dgm:spPr/>
    </dgm:pt>
    <dgm:pt modelId="{1C65FAF9-11C2-4670-AB52-6CC24314F42D}" type="pres">
      <dgm:prSet presAssocID="{CABCF12F-7D5A-4AFB-9A20-D5C72855E75E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12EC442A-81C1-4412-89A0-802D26504336}" type="pres">
      <dgm:prSet presAssocID="{CABCF12F-7D5A-4AFB-9A20-D5C72855E75E}" presName="parentText" presStyleLbl="node1" presStyleIdx="1" presStyleCnt="5" custScaleX="126070" custScaleY="1030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5568D6-13BE-4206-852F-E3F0BA6BBEBD}" type="pres">
      <dgm:prSet presAssocID="{CABCF12F-7D5A-4AFB-9A20-D5C72855E75E}" presName="negativeSpace" presStyleCnt="0"/>
      <dgm:spPr/>
    </dgm:pt>
    <dgm:pt modelId="{3284C5C6-803B-41D4-AF23-7316D28A8383}" type="pres">
      <dgm:prSet presAssocID="{CABCF12F-7D5A-4AFB-9A20-D5C72855E75E}" presName="childText" presStyleLbl="conFgAcc1" presStyleIdx="1" presStyleCnt="5">
        <dgm:presLayoutVars>
          <dgm:bulletEnabled val="1"/>
        </dgm:presLayoutVars>
      </dgm:prSet>
      <dgm:spPr/>
    </dgm:pt>
    <dgm:pt modelId="{9F4D9102-5374-409A-A6B8-EA5BD1100F23}" type="pres">
      <dgm:prSet presAssocID="{661BBB83-D84D-4385-A81B-E3AC8FEEA67C}" presName="spaceBetweenRectangles" presStyleCnt="0"/>
      <dgm:spPr/>
    </dgm:pt>
    <dgm:pt modelId="{EF8975A5-456F-4852-A4E6-52C8451F31C5}" type="pres">
      <dgm:prSet presAssocID="{9E8A18D3-32ED-488D-9A8F-0D440D2194A4}" presName="parentLin" presStyleCnt="0"/>
      <dgm:spPr/>
    </dgm:pt>
    <dgm:pt modelId="{EF980F78-B335-486E-865E-57310ABCFE66}" type="pres">
      <dgm:prSet presAssocID="{9E8A18D3-32ED-488D-9A8F-0D440D2194A4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329A9119-4F13-4384-8D28-2C83C31B790B}" type="pres">
      <dgm:prSet presAssocID="{9E8A18D3-32ED-488D-9A8F-0D440D2194A4}" presName="parentText" presStyleLbl="node1" presStyleIdx="2" presStyleCnt="5" custScaleX="126070" custScaleY="1030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C20225-BFF7-4C73-B7C2-D420F8B3666C}" type="pres">
      <dgm:prSet presAssocID="{9E8A18D3-32ED-488D-9A8F-0D440D2194A4}" presName="negativeSpace" presStyleCnt="0"/>
      <dgm:spPr/>
    </dgm:pt>
    <dgm:pt modelId="{9CBB65C5-7446-4453-BC1D-256319FAFA4D}" type="pres">
      <dgm:prSet presAssocID="{9E8A18D3-32ED-488D-9A8F-0D440D2194A4}" presName="childText" presStyleLbl="conFgAcc1" presStyleIdx="2" presStyleCnt="5">
        <dgm:presLayoutVars>
          <dgm:bulletEnabled val="1"/>
        </dgm:presLayoutVars>
      </dgm:prSet>
      <dgm:spPr/>
    </dgm:pt>
    <dgm:pt modelId="{CDB711D2-4DDA-4361-8E2B-A0A6FEA190F8}" type="pres">
      <dgm:prSet presAssocID="{090BB985-45A7-464E-BD9E-CCAC61C219BB}" presName="spaceBetweenRectangles" presStyleCnt="0"/>
      <dgm:spPr/>
    </dgm:pt>
    <dgm:pt modelId="{53262B07-1B3E-4F89-B203-2AF3DD2CA59A}" type="pres">
      <dgm:prSet presAssocID="{9DA5A59D-3E2A-44E4-A708-93022FBA8185}" presName="parentLin" presStyleCnt="0"/>
      <dgm:spPr/>
    </dgm:pt>
    <dgm:pt modelId="{50253992-6282-4753-B8E9-A27FA23F30E1}" type="pres">
      <dgm:prSet presAssocID="{9DA5A59D-3E2A-44E4-A708-93022FBA8185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AAB2585B-42EC-4210-92D5-35C6388D7568}" type="pres">
      <dgm:prSet presAssocID="{9DA5A59D-3E2A-44E4-A708-93022FBA8185}" presName="parentText" presStyleLbl="node1" presStyleIdx="3" presStyleCnt="5" custScaleX="126070" custScaleY="1030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262FCE-4983-4C76-974F-48BC4100EA7C}" type="pres">
      <dgm:prSet presAssocID="{9DA5A59D-3E2A-44E4-A708-93022FBA8185}" presName="negativeSpace" presStyleCnt="0"/>
      <dgm:spPr/>
    </dgm:pt>
    <dgm:pt modelId="{A349BCD2-7212-427D-85AA-80785706D971}" type="pres">
      <dgm:prSet presAssocID="{9DA5A59D-3E2A-44E4-A708-93022FBA8185}" presName="childText" presStyleLbl="conFgAcc1" presStyleIdx="3" presStyleCnt="5">
        <dgm:presLayoutVars>
          <dgm:bulletEnabled val="1"/>
        </dgm:presLayoutVars>
      </dgm:prSet>
      <dgm:spPr/>
    </dgm:pt>
    <dgm:pt modelId="{586B3216-0E8D-425F-91DD-CBC6DC908BD3}" type="pres">
      <dgm:prSet presAssocID="{A309FE77-690C-49BA-AA03-C3C6CE934D4E}" presName="spaceBetweenRectangles" presStyleCnt="0"/>
      <dgm:spPr/>
    </dgm:pt>
    <dgm:pt modelId="{8C2A699B-8B88-47F6-BB32-0173DF2F0162}" type="pres">
      <dgm:prSet presAssocID="{5C95B0A0-0ED7-44E9-AEF0-C7F1735EC046}" presName="parentLin" presStyleCnt="0"/>
      <dgm:spPr/>
    </dgm:pt>
    <dgm:pt modelId="{FEC012FF-19F3-4EC3-B158-C793E0D237BE}" type="pres">
      <dgm:prSet presAssocID="{5C95B0A0-0ED7-44E9-AEF0-C7F1735EC046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3FC3DD21-C9A2-4095-B9B8-5633EE5131D2}" type="pres">
      <dgm:prSet presAssocID="{5C95B0A0-0ED7-44E9-AEF0-C7F1735EC046}" presName="parentText" presStyleLbl="node1" presStyleIdx="4" presStyleCnt="5" custScaleX="126070" custScaleY="1030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44A838-1D9E-45F4-94AE-8CA7D4DA48D1}" type="pres">
      <dgm:prSet presAssocID="{5C95B0A0-0ED7-44E9-AEF0-C7F1735EC046}" presName="negativeSpace" presStyleCnt="0"/>
      <dgm:spPr/>
    </dgm:pt>
    <dgm:pt modelId="{59C4FFDF-003F-41DF-B35C-A4EB404EDD1A}" type="pres">
      <dgm:prSet presAssocID="{5C95B0A0-0ED7-44E9-AEF0-C7F1735EC046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86D14463-33BB-44D0-93FD-A6F762BED4CD}" type="presOf" srcId="{9E8A18D3-32ED-488D-9A8F-0D440D2194A4}" destId="{329A9119-4F13-4384-8D28-2C83C31B790B}" srcOrd="1" destOrd="0" presId="urn:microsoft.com/office/officeart/2005/8/layout/list1"/>
    <dgm:cxn modelId="{DEAC22BF-9E8C-4524-AD6B-77FB09E254C5}" srcId="{65AB3EE6-E2CA-4DD5-A281-9FEBEEAC1E07}" destId="{5C95B0A0-0ED7-44E9-AEF0-C7F1735EC046}" srcOrd="4" destOrd="0" parTransId="{9A22EA4A-26FA-4FEC-A3C8-29DE739FEB66}" sibTransId="{F264E748-5F4D-41F3-B288-100D3C7A9FD5}"/>
    <dgm:cxn modelId="{3F78A2E1-FB7E-4B8D-9E19-6077AC379407}" type="presOf" srcId="{CABCF12F-7D5A-4AFB-9A20-D5C72855E75E}" destId="{1C65FAF9-11C2-4670-AB52-6CC24314F42D}" srcOrd="0" destOrd="0" presId="urn:microsoft.com/office/officeart/2005/8/layout/list1"/>
    <dgm:cxn modelId="{B8465E9D-485B-4979-83B3-969AED929A60}" type="presOf" srcId="{8277A546-EE95-4D91-B9C9-C4C06653085D}" destId="{207C2434-4661-481B-88D3-47AD8EE82A77}" srcOrd="1" destOrd="0" presId="urn:microsoft.com/office/officeart/2005/8/layout/list1"/>
    <dgm:cxn modelId="{A4D3AF02-9D6C-49F7-9643-EDA6F39CA01D}" type="presOf" srcId="{5C95B0A0-0ED7-44E9-AEF0-C7F1735EC046}" destId="{FEC012FF-19F3-4EC3-B158-C793E0D237BE}" srcOrd="0" destOrd="0" presId="urn:microsoft.com/office/officeart/2005/8/layout/list1"/>
    <dgm:cxn modelId="{9D3ADE91-3AB4-4CC2-80F1-BF72D8A5162C}" srcId="{65AB3EE6-E2CA-4DD5-A281-9FEBEEAC1E07}" destId="{9E8A18D3-32ED-488D-9A8F-0D440D2194A4}" srcOrd="2" destOrd="0" parTransId="{D0B42FF2-296A-42E7-99D4-C9E0939E616A}" sibTransId="{090BB985-45A7-464E-BD9E-CCAC61C219BB}"/>
    <dgm:cxn modelId="{C9B3702C-4591-431E-B188-114FFEAC03FE}" type="presOf" srcId="{9DA5A59D-3E2A-44E4-A708-93022FBA8185}" destId="{50253992-6282-4753-B8E9-A27FA23F30E1}" srcOrd="0" destOrd="0" presId="urn:microsoft.com/office/officeart/2005/8/layout/list1"/>
    <dgm:cxn modelId="{AC7298D6-21F7-41BE-8B58-59CC772C8398}" type="presOf" srcId="{9DA5A59D-3E2A-44E4-A708-93022FBA8185}" destId="{AAB2585B-42EC-4210-92D5-35C6388D7568}" srcOrd="1" destOrd="0" presId="urn:microsoft.com/office/officeart/2005/8/layout/list1"/>
    <dgm:cxn modelId="{D01D4AE6-06C2-4DF9-91F6-B8BF862BAE69}" type="presOf" srcId="{9E8A18D3-32ED-488D-9A8F-0D440D2194A4}" destId="{EF980F78-B335-486E-865E-57310ABCFE66}" srcOrd="0" destOrd="0" presId="urn:microsoft.com/office/officeart/2005/8/layout/list1"/>
    <dgm:cxn modelId="{89ECD688-12CA-4FB5-8A7E-455F55F6F2AE}" type="presOf" srcId="{8277A546-EE95-4D91-B9C9-C4C06653085D}" destId="{931760BC-58DF-4033-8D3C-F063DCFEA2FE}" srcOrd="0" destOrd="0" presId="urn:microsoft.com/office/officeart/2005/8/layout/list1"/>
    <dgm:cxn modelId="{82892948-92C8-46C6-92CC-D4B18215CE63}" srcId="{65AB3EE6-E2CA-4DD5-A281-9FEBEEAC1E07}" destId="{9DA5A59D-3E2A-44E4-A708-93022FBA8185}" srcOrd="3" destOrd="0" parTransId="{53B948EA-5BC7-457E-9089-BE13CB5813D3}" sibTransId="{A309FE77-690C-49BA-AA03-C3C6CE934D4E}"/>
    <dgm:cxn modelId="{65601032-7004-4127-8FBD-87FAF24FBDEC}" type="presOf" srcId="{5C95B0A0-0ED7-44E9-AEF0-C7F1735EC046}" destId="{3FC3DD21-C9A2-4095-B9B8-5633EE5131D2}" srcOrd="1" destOrd="0" presId="urn:microsoft.com/office/officeart/2005/8/layout/list1"/>
    <dgm:cxn modelId="{AB9E66C2-6D6E-45E6-AA6E-33F2344187C2}" srcId="{65AB3EE6-E2CA-4DD5-A281-9FEBEEAC1E07}" destId="{8277A546-EE95-4D91-B9C9-C4C06653085D}" srcOrd="0" destOrd="0" parTransId="{6B70DE13-6B78-4E1D-AACE-75FED44CE916}" sibTransId="{B22BB6F1-3F28-46A2-B43C-22097962E518}"/>
    <dgm:cxn modelId="{52972823-0082-405E-B0D1-3C0C8F627ACD}" type="presOf" srcId="{65AB3EE6-E2CA-4DD5-A281-9FEBEEAC1E07}" destId="{ED11A036-98D6-42C8-BCBE-C0BBD4B6DC81}" srcOrd="0" destOrd="0" presId="urn:microsoft.com/office/officeart/2005/8/layout/list1"/>
    <dgm:cxn modelId="{5A8DC806-E3ED-4B5F-B3E5-5B2EE107D49B}" type="presOf" srcId="{CABCF12F-7D5A-4AFB-9A20-D5C72855E75E}" destId="{12EC442A-81C1-4412-89A0-802D26504336}" srcOrd="1" destOrd="0" presId="urn:microsoft.com/office/officeart/2005/8/layout/list1"/>
    <dgm:cxn modelId="{11F3F4FC-7A4A-4D70-B55C-DFFED3122A26}" srcId="{65AB3EE6-E2CA-4DD5-A281-9FEBEEAC1E07}" destId="{CABCF12F-7D5A-4AFB-9A20-D5C72855E75E}" srcOrd="1" destOrd="0" parTransId="{37AD0371-841A-4C32-8946-FC10CC94BA55}" sibTransId="{661BBB83-D84D-4385-A81B-E3AC8FEEA67C}"/>
    <dgm:cxn modelId="{BEF86B9C-C280-470B-AD1A-F9D0C532BC78}" type="presParOf" srcId="{ED11A036-98D6-42C8-BCBE-C0BBD4B6DC81}" destId="{0791D82F-92E5-42FB-AEC6-9559D46D91BA}" srcOrd="0" destOrd="0" presId="urn:microsoft.com/office/officeart/2005/8/layout/list1"/>
    <dgm:cxn modelId="{2502B1F8-899F-4990-A627-6C3F7CD67DD1}" type="presParOf" srcId="{0791D82F-92E5-42FB-AEC6-9559D46D91BA}" destId="{931760BC-58DF-4033-8D3C-F063DCFEA2FE}" srcOrd="0" destOrd="0" presId="urn:microsoft.com/office/officeart/2005/8/layout/list1"/>
    <dgm:cxn modelId="{30C0F391-98E3-4F72-BEC2-9E7FD25C5686}" type="presParOf" srcId="{0791D82F-92E5-42FB-AEC6-9559D46D91BA}" destId="{207C2434-4661-481B-88D3-47AD8EE82A77}" srcOrd="1" destOrd="0" presId="urn:microsoft.com/office/officeart/2005/8/layout/list1"/>
    <dgm:cxn modelId="{F6CF0A92-A09E-4F3C-A3F7-4F01C0A063D9}" type="presParOf" srcId="{ED11A036-98D6-42C8-BCBE-C0BBD4B6DC81}" destId="{C893AC18-470B-44CA-8AD8-1259B78A5498}" srcOrd="1" destOrd="0" presId="urn:microsoft.com/office/officeart/2005/8/layout/list1"/>
    <dgm:cxn modelId="{6236443D-BD0E-4A7B-8383-39BB60E4A035}" type="presParOf" srcId="{ED11A036-98D6-42C8-BCBE-C0BBD4B6DC81}" destId="{09BBF9BE-3AE9-45E5-BAB2-451777E40032}" srcOrd="2" destOrd="0" presId="urn:microsoft.com/office/officeart/2005/8/layout/list1"/>
    <dgm:cxn modelId="{F8632CD8-83BC-4732-AB9E-E60E5385ADF2}" type="presParOf" srcId="{ED11A036-98D6-42C8-BCBE-C0BBD4B6DC81}" destId="{754FF593-3F59-4E02-9BC7-AA6898125AF2}" srcOrd="3" destOrd="0" presId="urn:microsoft.com/office/officeart/2005/8/layout/list1"/>
    <dgm:cxn modelId="{0339BB18-4426-4BA9-85E8-22AE8F4AF2DB}" type="presParOf" srcId="{ED11A036-98D6-42C8-BCBE-C0BBD4B6DC81}" destId="{2BAAFA29-1377-425F-BC18-91B73D6A9AE6}" srcOrd="4" destOrd="0" presId="urn:microsoft.com/office/officeart/2005/8/layout/list1"/>
    <dgm:cxn modelId="{49C433BE-AF28-4A31-819F-A5444231811C}" type="presParOf" srcId="{2BAAFA29-1377-425F-BC18-91B73D6A9AE6}" destId="{1C65FAF9-11C2-4670-AB52-6CC24314F42D}" srcOrd="0" destOrd="0" presId="urn:microsoft.com/office/officeart/2005/8/layout/list1"/>
    <dgm:cxn modelId="{83752B98-EEA3-4A98-8376-BEBD21ED2C22}" type="presParOf" srcId="{2BAAFA29-1377-425F-BC18-91B73D6A9AE6}" destId="{12EC442A-81C1-4412-89A0-802D26504336}" srcOrd="1" destOrd="0" presId="urn:microsoft.com/office/officeart/2005/8/layout/list1"/>
    <dgm:cxn modelId="{0A583130-5E6B-4F26-B675-730C3128FB1F}" type="presParOf" srcId="{ED11A036-98D6-42C8-BCBE-C0BBD4B6DC81}" destId="{315568D6-13BE-4206-852F-E3F0BA6BBEBD}" srcOrd="5" destOrd="0" presId="urn:microsoft.com/office/officeart/2005/8/layout/list1"/>
    <dgm:cxn modelId="{07202CB2-2AC7-4A2B-89B6-1DB5D9C6A07E}" type="presParOf" srcId="{ED11A036-98D6-42C8-BCBE-C0BBD4B6DC81}" destId="{3284C5C6-803B-41D4-AF23-7316D28A8383}" srcOrd="6" destOrd="0" presId="urn:microsoft.com/office/officeart/2005/8/layout/list1"/>
    <dgm:cxn modelId="{F40AD5A5-203A-4612-B7B5-91860F94C65F}" type="presParOf" srcId="{ED11A036-98D6-42C8-BCBE-C0BBD4B6DC81}" destId="{9F4D9102-5374-409A-A6B8-EA5BD1100F23}" srcOrd="7" destOrd="0" presId="urn:microsoft.com/office/officeart/2005/8/layout/list1"/>
    <dgm:cxn modelId="{91639C6A-DF9E-4BA5-8FFE-1BF1AF97F88D}" type="presParOf" srcId="{ED11A036-98D6-42C8-BCBE-C0BBD4B6DC81}" destId="{EF8975A5-456F-4852-A4E6-52C8451F31C5}" srcOrd="8" destOrd="0" presId="urn:microsoft.com/office/officeart/2005/8/layout/list1"/>
    <dgm:cxn modelId="{296F6D52-AA99-4FFC-A5CE-42F452526402}" type="presParOf" srcId="{EF8975A5-456F-4852-A4E6-52C8451F31C5}" destId="{EF980F78-B335-486E-865E-57310ABCFE66}" srcOrd="0" destOrd="0" presId="urn:microsoft.com/office/officeart/2005/8/layout/list1"/>
    <dgm:cxn modelId="{537051F9-6B03-4907-BA57-CA073B8A7B7D}" type="presParOf" srcId="{EF8975A5-456F-4852-A4E6-52C8451F31C5}" destId="{329A9119-4F13-4384-8D28-2C83C31B790B}" srcOrd="1" destOrd="0" presId="urn:microsoft.com/office/officeart/2005/8/layout/list1"/>
    <dgm:cxn modelId="{5EA5A92D-7B8F-4E96-A217-7BB98227EE0F}" type="presParOf" srcId="{ED11A036-98D6-42C8-BCBE-C0BBD4B6DC81}" destId="{9AC20225-BFF7-4C73-B7C2-D420F8B3666C}" srcOrd="9" destOrd="0" presId="urn:microsoft.com/office/officeart/2005/8/layout/list1"/>
    <dgm:cxn modelId="{C4D420F1-E220-4B0C-8AF3-53763F3F445C}" type="presParOf" srcId="{ED11A036-98D6-42C8-BCBE-C0BBD4B6DC81}" destId="{9CBB65C5-7446-4453-BC1D-256319FAFA4D}" srcOrd="10" destOrd="0" presId="urn:microsoft.com/office/officeart/2005/8/layout/list1"/>
    <dgm:cxn modelId="{19770CC0-DDB0-42DC-AEAC-2C60B86135F8}" type="presParOf" srcId="{ED11A036-98D6-42C8-BCBE-C0BBD4B6DC81}" destId="{CDB711D2-4DDA-4361-8E2B-A0A6FEA190F8}" srcOrd="11" destOrd="0" presId="urn:microsoft.com/office/officeart/2005/8/layout/list1"/>
    <dgm:cxn modelId="{87091D4A-6914-4DBE-A8B8-F5E8A6821618}" type="presParOf" srcId="{ED11A036-98D6-42C8-BCBE-C0BBD4B6DC81}" destId="{53262B07-1B3E-4F89-B203-2AF3DD2CA59A}" srcOrd="12" destOrd="0" presId="urn:microsoft.com/office/officeart/2005/8/layout/list1"/>
    <dgm:cxn modelId="{BCA4F81C-DAFB-4343-98A5-16277C8CD115}" type="presParOf" srcId="{53262B07-1B3E-4F89-B203-2AF3DD2CA59A}" destId="{50253992-6282-4753-B8E9-A27FA23F30E1}" srcOrd="0" destOrd="0" presId="urn:microsoft.com/office/officeart/2005/8/layout/list1"/>
    <dgm:cxn modelId="{BFA39629-DBBC-4C48-8AB7-53148C106C44}" type="presParOf" srcId="{53262B07-1B3E-4F89-B203-2AF3DD2CA59A}" destId="{AAB2585B-42EC-4210-92D5-35C6388D7568}" srcOrd="1" destOrd="0" presId="urn:microsoft.com/office/officeart/2005/8/layout/list1"/>
    <dgm:cxn modelId="{458ACC2C-9C84-4723-9F84-98DC2073E241}" type="presParOf" srcId="{ED11A036-98D6-42C8-BCBE-C0BBD4B6DC81}" destId="{50262FCE-4983-4C76-974F-48BC4100EA7C}" srcOrd="13" destOrd="0" presId="urn:microsoft.com/office/officeart/2005/8/layout/list1"/>
    <dgm:cxn modelId="{25D2848D-DC97-4C07-9BBB-2658C2EFCC4E}" type="presParOf" srcId="{ED11A036-98D6-42C8-BCBE-C0BBD4B6DC81}" destId="{A349BCD2-7212-427D-85AA-80785706D971}" srcOrd="14" destOrd="0" presId="urn:microsoft.com/office/officeart/2005/8/layout/list1"/>
    <dgm:cxn modelId="{DF8DFC32-663D-4998-8FB5-6E8DF9C6B55E}" type="presParOf" srcId="{ED11A036-98D6-42C8-BCBE-C0BBD4B6DC81}" destId="{586B3216-0E8D-425F-91DD-CBC6DC908BD3}" srcOrd="15" destOrd="0" presId="urn:microsoft.com/office/officeart/2005/8/layout/list1"/>
    <dgm:cxn modelId="{64CA91F0-E665-4135-9906-36EB23AABB2F}" type="presParOf" srcId="{ED11A036-98D6-42C8-BCBE-C0BBD4B6DC81}" destId="{8C2A699B-8B88-47F6-BB32-0173DF2F0162}" srcOrd="16" destOrd="0" presId="urn:microsoft.com/office/officeart/2005/8/layout/list1"/>
    <dgm:cxn modelId="{E798BAFE-92B8-446D-8729-DAC1F7F92585}" type="presParOf" srcId="{8C2A699B-8B88-47F6-BB32-0173DF2F0162}" destId="{FEC012FF-19F3-4EC3-B158-C793E0D237BE}" srcOrd="0" destOrd="0" presId="urn:microsoft.com/office/officeart/2005/8/layout/list1"/>
    <dgm:cxn modelId="{57F7A562-B47D-457C-9A18-6C40AE510697}" type="presParOf" srcId="{8C2A699B-8B88-47F6-BB32-0173DF2F0162}" destId="{3FC3DD21-C9A2-4095-B9B8-5633EE5131D2}" srcOrd="1" destOrd="0" presId="urn:microsoft.com/office/officeart/2005/8/layout/list1"/>
    <dgm:cxn modelId="{45E59173-0B42-4CEE-894B-EBF3B4E78F34}" type="presParOf" srcId="{ED11A036-98D6-42C8-BCBE-C0BBD4B6DC81}" destId="{7B44A838-1D9E-45F4-94AE-8CA7D4DA48D1}" srcOrd="17" destOrd="0" presId="urn:microsoft.com/office/officeart/2005/8/layout/list1"/>
    <dgm:cxn modelId="{34C87355-4061-4F4F-ABE6-EC17A21D5B8A}" type="presParOf" srcId="{ED11A036-98D6-42C8-BCBE-C0BBD4B6DC81}" destId="{59C4FFDF-003F-41DF-B35C-A4EB404EDD1A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7A7695-EE96-433D-AAB0-231607E40613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B7937C53-8F34-495E-883D-B4194E7C1516}">
      <dgm:prSet phldrT="[Текст]" custT="1"/>
      <dgm:spPr/>
      <dgm:t>
        <a:bodyPr/>
        <a:lstStyle/>
        <a:p>
          <a:r>
            <a:rPr lang="ru-RU" sz="1800" dirty="0" smtClean="0"/>
            <a:t>Льготы по уплате таможенных платежей являются разновидностью правовых льгот;</a:t>
          </a:r>
          <a:endParaRPr lang="ru-RU" sz="1800" dirty="0"/>
        </a:p>
      </dgm:t>
    </dgm:pt>
    <dgm:pt modelId="{63179C0C-F6DA-4E8C-8073-11998C0F4742}" type="parTrans" cxnId="{FE4E3ED4-0AD9-4F70-8395-0981B37E783B}">
      <dgm:prSet/>
      <dgm:spPr/>
      <dgm:t>
        <a:bodyPr/>
        <a:lstStyle/>
        <a:p>
          <a:endParaRPr lang="ru-RU"/>
        </a:p>
      </dgm:t>
    </dgm:pt>
    <dgm:pt modelId="{8458AC93-9458-4850-9AF0-0120A5A9FE20}" type="sibTrans" cxnId="{FE4E3ED4-0AD9-4F70-8395-0981B37E783B}">
      <dgm:prSet/>
      <dgm:spPr/>
      <dgm:t>
        <a:bodyPr/>
        <a:lstStyle/>
        <a:p>
          <a:endParaRPr lang="ru-RU"/>
        </a:p>
      </dgm:t>
    </dgm:pt>
    <dgm:pt modelId="{B8CC0F7C-2972-48B2-AF25-C42628511C7D}">
      <dgm:prSet custT="1"/>
      <dgm:spPr/>
      <dgm:t>
        <a:bodyPr/>
        <a:lstStyle/>
        <a:p>
          <a:r>
            <a:rPr lang="ru-RU" sz="1800" dirty="0" smtClean="0"/>
            <a:t>Формы льгот по уплате таможенных платежей -предоставление особых преимуществ отдельным категориям субъектов таможенных правоотношений, связанных с уплатой таможенных платежей (предоставление пониженной ставки таможенной пошлины, налогов, таможенных сборов, возврат уплаченных таможенных пошлин, налогов), и изъятия из общего порядка обложения таможенными платежами (освобождение от уплаты таможенных платежей);</a:t>
          </a:r>
          <a:endParaRPr lang="ru-RU" sz="1800" dirty="0"/>
        </a:p>
      </dgm:t>
    </dgm:pt>
    <dgm:pt modelId="{D56982A8-0A3A-4CFB-9DE2-118846F3F46F}" type="parTrans" cxnId="{51184EA2-E009-4460-925D-BEF610C34430}">
      <dgm:prSet/>
      <dgm:spPr/>
      <dgm:t>
        <a:bodyPr/>
        <a:lstStyle/>
        <a:p>
          <a:endParaRPr lang="ru-RU"/>
        </a:p>
      </dgm:t>
    </dgm:pt>
    <dgm:pt modelId="{659EFC66-1BC5-4B2B-9E04-3FE4F52500A2}" type="sibTrans" cxnId="{51184EA2-E009-4460-925D-BEF610C34430}">
      <dgm:prSet/>
      <dgm:spPr/>
      <dgm:t>
        <a:bodyPr/>
        <a:lstStyle/>
        <a:p>
          <a:endParaRPr lang="ru-RU"/>
        </a:p>
      </dgm:t>
    </dgm:pt>
    <dgm:pt modelId="{6116A090-F666-4C7B-B7C4-8D5075CB8A98}">
      <dgm:prSet custT="1"/>
      <dgm:spPr/>
      <dgm:t>
        <a:bodyPr/>
        <a:lstStyle/>
        <a:p>
          <a:r>
            <a:rPr lang="ru-RU" sz="1800" dirty="0" smtClean="0"/>
            <a:t>Льготы по уплате таможенных платежей устанавливаются уполномоченным публично-правовым образованием в определенных им целях;</a:t>
          </a:r>
          <a:endParaRPr lang="ru-RU" sz="1800" dirty="0"/>
        </a:p>
      </dgm:t>
    </dgm:pt>
    <dgm:pt modelId="{64B89EF3-3E3D-4FC1-88B6-C49C73B44D19}" type="parTrans" cxnId="{29A05278-3104-4D39-88EA-A0B2B3A0EF5C}">
      <dgm:prSet/>
      <dgm:spPr/>
      <dgm:t>
        <a:bodyPr/>
        <a:lstStyle/>
        <a:p>
          <a:endParaRPr lang="ru-RU"/>
        </a:p>
      </dgm:t>
    </dgm:pt>
    <dgm:pt modelId="{20F6B191-89B4-4366-A80A-71A1A5B51634}" type="sibTrans" cxnId="{29A05278-3104-4D39-88EA-A0B2B3A0EF5C}">
      <dgm:prSet/>
      <dgm:spPr/>
      <dgm:t>
        <a:bodyPr/>
        <a:lstStyle/>
        <a:p>
          <a:endParaRPr lang="ru-RU"/>
        </a:p>
      </dgm:t>
    </dgm:pt>
    <dgm:pt modelId="{1CBFF2A7-4CA9-42F0-BCE8-AC83C8928A0E}">
      <dgm:prSet custT="1"/>
      <dgm:spPr/>
      <dgm:t>
        <a:bodyPr/>
        <a:lstStyle/>
        <a:p>
          <a:r>
            <a:rPr lang="ru-RU" sz="1800" dirty="0" smtClean="0"/>
            <a:t>Основным назначением льгот по уплате таможенных платежей является снижение фискального бремени лица, перемещающего товары через таможенную границу, льготы по уплате таможенных платежей характеризуются имущественным (денежным) характером;</a:t>
          </a:r>
          <a:endParaRPr lang="ru-RU" sz="1800" dirty="0"/>
        </a:p>
      </dgm:t>
    </dgm:pt>
    <dgm:pt modelId="{9FF01706-3099-414C-A98C-80A0D1821EAE}" type="parTrans" cxnId="{B03FB667-A71A-4532-B3EC-D554271135C7}">
      <dgm:prSet/>
      <dgm:spPr/>
      <dgm:t>
        <a:bodyPr/>
        <a:lstStyle/>
        <a:p>
          <a:endParaRPr lang="ru-RU"/>
        </a:p>
      </dgm:t>
    </dgm:pt>
    <dgm:pt modelId="{F279622D-6C8C-44CC-B067-87EE1D6441C7}" type="sibTrans" cxnId="{B03FB667-A71A-4532-B3EC-D554271135C7}">
      <dgm:prSet/>
      <dgm:spPr/>
      <dgm:t>
        <a:bodyPr/>
        <a:lstStyle/>
        <a:p>
          <a:endParaRPr lang="ru-RU"/>
        </a:p>
      </dgm:t>
    </dgm:pt>
    <dgm:pt modelId="{799E37F1-11D1-46D2-88CA-0C586E7C2E33}">
      <dgm:prSet custT="1"/>
      <dgm:spPr/>
      <dgm:t>
        <a:bodyPr/>
        <a:lstStyle/>
        <a:p>
          <a:pPr algn="just"/>
          <a:r>
            <a:rPr lang="ru-RU" sz="1800" dirty="0" smtClean="0"/>
            <a:t>Основными видами льгот по уплате таможенных платежей являются льготы по уплате таможенных пошлин, взимаемых при ввозе налогов, таможенных сборов, при этом, льготы по уплате налогов входят в систему налоговых льгот.</a:t>
          </a:r>
          <a:endParaRPr lang="ru-RU" sz="1800" dirty="0"/>
        </a:p>
      </dgm:t>
    </dgm:pt>
    <dgm:pt modelId="{A5E0E7FF-9F2A-4F8D-B418-075A4BC8B69F}" type="parTrans" cxnId="{E882A0CC-CC5C-482C-89EE-1F70CA3CE6CF}">
      <dgm:prSet/>
      <dgm:spPr/>
      <dgm:t>
        <a:bodyPr/>
        <a:lstStyle/>
        <a:p>
          <a:endParaRPr lang="ru-RU"/>
        </a:p>
      </dgm:t>
    </dgm:pt>
    <dgm:pt modelId="{193AE493-F5A8-4027-903D-995ED015EA3E}" type="sibTrans" cxnId="{E882A0CC-CC5C-482C-89EE-1F70CA3CE6CF}">
      <dgm:prSet/>
      <dgm:spPr/>
      <dgm:t>
        <a:bodyPr/>
        <a:lstStyle/>
        <a:p>
          <a:endParaRPr lang="ru-RU"/>
        </a:p>
      </dgm:t>
    </dgm:pt>
    <dgm:pt modelId="{3F64D258-ECD0-465A-9349-E3E72ACBC4FE}" type="pres">
      <dgm:prSet presAssocID="{307A7695-EE96-433D-AAB0-231607E4061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439D1D-F782-46A9-9DA1-16FB261D679A}" type="pres">
      <dgm:prSet presAssocID="{B7937C53-8F34-495E-883D-B4194E7C1516}" presName="parentText" presStyleLbl="node1" presStyleIdx="0" presStyleCnt="5" custScaleY="68656" custLinFactY="-16670" custLinFactNeighborX="12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4CD8A2-A136-4908-9C11-67CE898EA90B}" type="pres">
      <dgm:prSet presAssocID="{8458AC93-9458-4850-9AF0-0120A5A9FE20}" presName="spacer" presStyleCnt="0"/>
      <dgm:spPr/>
    </dgm:pt>
    <dgm:pt modelId="{A3FABCC6-1DCE-4F60-A325-4828BD615BDE}" type="pres">
      <dgm:prSet presAssocID="{B8CC0F7C-2972-48B2-AF25-C42628511C7D}" presName="parentText" presStyleLbl="node1" presStyleIdx="1" presStyleCnt="5" custScaleY="15349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95AFC6-1B88-44E2-8BB3-E4C6EF7B5D93}" type="pres">
      <dgm:prSet presAssocID="{659EFC66-1BC5-4B2B-9E04-3FE4F52500A2}" presName="spacer" presStyleCnt="0"/>
      <dgm:spPr/>
    </dgm:pt>
    <dgm:pt modelId="{919E8234-176F-4692-BD42-5DEB997B8732}" type="pres">
      <dgm:prSet presAssocID="{6116A090-F666-4C7B-B7C4-8D5075CB8A98}" presName="parentText" presStyleLbl="node1" presStyleIdx="2" presStyleCnt="5" custScaleY="4747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9D7C1E-C67A-4FB3-BBA5-A080EDE44E81}" type="pres">
      <dgm:prSet presAssocID="{20F6B191-89B4-4366-A80A-71A1A5B51634}" presName="spacer" presStyleCnt="0"/>
      <dgm:spPr/>
    </dgm:pt>
    <dgm:pt modelId="{35DB05E5-6BCD-48B6-8CB0-65ADA8B6F73D}" type="pres">
      <dgm:prSet presAssocID="{1CBFF2A7-4CA9-42F0-BCE8-AC83C8928A0E}" presName="parentText" presStyleLbl="node1" presStyleIdx="3" presStyleCnt="5" custScaleY="934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DA8FEB-6A65-41F4-AC2F-642CFBD2DA6F}" type="pres">
      <dgm:prSet presAssocID="{F279622D-6C8C-44CC-B067-87EE1D6441C7}" presName="spacer" presStyleCnt="0"/>
      <dgm:spPr/>
    </dgm:pt>
    <dgm:pt modelId="{660101AA-602A-4BEA-BBB1-2269A1EE3B1E}" type="pres">
      <dgm:prSet presAssocID="{799E37F1-11D1-46D2-88CA-0C586E7C2E33}" presName="parentText" presStyleLbl="node1" presStyleIdx="4" presStyleCnt="5" custScaleY="8337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4E3ED4-0AD9-4F70-8395-0981B37E783B}" srcId="{307A7695-EE96-433D-AAB0-231607E40613}" destId="{B7937C53-8F34-495E-883D-B4194E7C1516}" srcOrd="0" destOrd="0" parTransId="{63179C0C-F6DA-4E8C-8073-11998C0F4742}" sibTransId="{8458AC93-9458-4850-9AF0-0120A5A9FE20}"/>
    <dgm:cxn modelId="{925913EE-BDB2-45A8-B595-3E2439E47E35}" type="presOf" srcId="{799E37F1-11D1-46D2-88CA-0C586E7C2E33}" destId="{660101AA-602A-4BEA-BBB1-2269A1EE3B1E}" srcOrd="0" destOrd="0" presId="urn:microsoft.com/office/officeart/2005/8/layout/vList2"/>
    <dgm:cxn modelId="{C1A71668-B25B-49CB-9072-B2B4B777F040}" type="presOf" srcId="{307A7695-EE96-433D-AAB0-231607E40613}" destId="{3F64D258-ECD0-465A-9349-E3E72ACBC4FE}" srcOrd="0" destOrd="0" presId="urn:microsoft.com/office/officeart/2005/8/layout/vList2"/>
    <dgm:cxn modelId="{425DB080-40C7-43C5-AC9C-3F6F3F57CE49}" type="presOf" srcId="{B7937C53-8F34-495E-883D-B4194E7C1516}" destId="{A6439D1D-F782-46A9-9DA1-16FB261D679A}" srcOrd="0" destOrd="0" presId="urn:microsoft.com/office/officeart/2005/8/layout/vList2"/>
    <dgm:cxn modelId="{B03FB667-A71A-4532-B3EC-D554271135C7}" srcId="{307A7695-EE96-433D-AAB0-231607E40613}" destId="{1CBFF2A7-4CA9-42F0-BCE8-AC83C8928A0E}" srcOrd="3" destOrd="0" parTransId="{9FF01706-3099-414C-A98C-80A0D1821EAE}" sibTransId="{F279622D-6C8C-44CC-B067-87EE1D6441C7}"/>
    <dgm:cxn modelId="{19DA344A-FC70-4975-9915-60E06DCAD60D}" type="presOf" srcId="{6116A090-F666-4C7B-B7C4-8D5075CB8A98}" destId="{919E8234-176F-4692-BD42-5DEB997B8732}" srcOrd="0" destOrd="0" presId="urn:microsoft.com/office/officeart/2005/8/layout/vList2"/>
    <dgm:cxn modelId="{29A05278-3104-4D39-88EA-A0B2B3A0EF5C}" srcId="{307A7695-EE96-433D-AAB0-231607E40613}" destId="{6116A090-F666-4C7B-B7C4-8D5075CB8A98}" srcOrd="2" destOrd="0" parTransId="{64B89EF3-3E3D-4FC1-88B6-C49C73B44D19}" sibTransId="{20F6B191-89B4-4366-A80A-71A1A5B51634}"/>
    <dgm:cxn modelId="{8AF95B7B-5C6E-4737-B7D7-BACF8F2E5B85}" type="presOf" srcId="{B8CC0F7C-2972-48B2-AF25-C42628511C7D}" destId="{A3FABCC6-1DCE-4F60-A325-4828BD615BDE}" srcOrd="0" destOrd="0" presId="urn:microsoft.com/office/officeart/2005/8/layout/vList2"/>
    <dgm:cxn modelId="{51184EA2-E009-4460-925D-BEF610C34430}" srcId="{307A7695-EE96-433D-AAB0-231607E40613}" destId="{B8CC0F7C-2972-48B2-AF25-C42628511C7D}" srcOrd="1" destOrd="0" parTransId="{D56982A8-0A3A-4CFB-9DE2-118846F3F46F}" sibTransId="{659EFC66-1BC5-4B2B-9E04-3FE4F52500A2}"/>
    <dgm:cxn modelId="{E16FEB97-4A46-4A2D-9EA8-FFB63E353E18}" type="presOf" srcId="{1CBFF2A7-4CA9-42F0-BCE8-AC83C8928A0E}" destId="{35DB05E5-6BCD-48B6-8CB0-65ADA8B6F73D}" srcOrd="0" destOrd="0" presId="urn:microsoft.com/office/officeart/2005/8/layout/vList2"/>
    <dgm:cxn modelId="{E882A0CC-CC5C-482C-89EE-1F70CA3CE6CF}" srcId="{307A7695-EE96-433D-AAB0-231607E40613}" destId="{799E37F1-11D1-46D2-88CA-0C586E7C2E33}" srcOrd="4" destOrd="0" parTransId="{A5E0E7FF-9F2A-4F8D-B418-075A4BC8B69F}" sibTransId="{193AE493-F5A8-4027-903D-995ED015EA3E}"/>
    <dgm:cxn modelId="{F98DBF70-F3A5-4359-93F5-1D7C1A7A34BB}" type="presParOf" srcId="{3F64D258-ECD0-465A-9349-E3E72ACBC4FE}" destId="{A6439D1D-F782-46A9-9DA1-16FB261D679A}" srcOrd="0" destOrd="0" presId="urn:microsoft.com/office/officeart/2005/8/layout/vList2"/>
    <dgm:cxn modelId="{D4E860B8-5119-4CE8-A9C4-7429248AEE7E}" type="presParOf" srcId="{3F64D258-ECD0-465A-9349-E3E72ACBC4FE}" destId="{AE4CD8A2-A136-4908-9C11-67CE898EA90B}" srcOrd="1" destOrd="0" presId="urn:microsoft.com/office/officeart/2005/8/layout/vList2"/>
    <dgm:cxn modelId="{9AA63F4F-0348-4B6E-8556-BAD6EFD9920F}" type="presParOf" srcId="{3F64D258-ECD0-465A-9349-E3E72ACBC4FE}" destId="{A3FABCC6-1DCE-4F60-A325-4828BD615BDE}" srcOrd="2" destOrd="0" presId="urn:microsoft.com/office/officeart/2005/8/layout/vList2"/>
    <dgm:cxn modelId="{CFD167F6-3E7C-4467-A569-EBE9B8F737BA}" type="presParOf" srcId="{3F64D258-ECD0-465A-9349-E3E72ACBC4FE}" destId="{FF95AFC6-1B88-44E2-8BB3-E4C6EF7B5D93}" srcOrd="3" destOrd="0" presId="urn:microsoft.com/office/officeart/2005/8/layout/vList2"/>
    <dgm:cxn modelId="{D3312632-B2B5-44B9-8A0A-74A2DDD0786D}" type="presParOf" srcId="{3F64D258-ECD0-465A-9349-E3E72ACBC4FE}" destId="{919E8234-176F-4692-BD42-5DEB997B8732}" srcOrd="4" destOrd="0" presId="urn:microsoft.com/office/officeart/2005/8/layout/vList2"/>
    <dgm:cxn modelId="{3271705F-963B-4A74-A894-63C2E7276A3B}" type="presParOf" srcId="{3F64D258-ECD0-465A-9349-E3E72ACBC4FE}" destId="{519D7C1E-C67A-4FB3-BBA5-A080EDE44E81}" srcOrd="5" destOrd="0" presId="urn:microsoft.com/office/officeart/2005/8/layout/vList2"/>
    <dgm:cxn modelId="{31E3B22C-9A8D-45C7-9A67-837BEC85F246}" type="presParOf" srcId="{3F64D258-ECD0-465A-9349-E3E72ACBC4FE}" destId="{35DB05E5-6BCD-48B6-8CB0-65ADA8B6F73D}" srcOrd="6" destOrd="0" presId="urn:microsoft.com/office/officeart/2005/8/layout/vList2"/>
    <dgm:cxn modelId="{1DC46838-8323-4170-ACE6-6ABA2D9F9629}" type="presParOf" srcId="{3F64D258-ECD0-465A-9349-E3E72ACBC4FE}" destId="{32DA8FEB-6A65-41F4-AC2F-642CFBD2DA6F}" srcOrd="7" destOrd="0" presId="urn:microsoft.com/office/officeart/2005/8/layout/vList2"/>
    <dgm:cxn modelId="{A31E61E9-34C1-43A0-97F8-089A71651606}" type="presParOf" srcId="{3F64D258-ECD0-465A-9349-E3E72ACBC4FE}" destId="{660101AA-602A-4BEA-BBB1-2269A1EE3B1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699679E-13A4-4C54-A51E-DDE09E3F0787}">
      <dsp:nvSpPr>
        <dsp:cNvPr id="0" name=""/>
        <dsp:cNvSpPr/>
      </dsp:nvSpPr>
      <dsp:spPr>
        <a:xfrm>
          <a:off x="5980085" y="2876533"/>
          <a:ext cx="1105425" cy="614437"/>
        </a:xfrm>
        <a:custGeom>
          <a:avLst/>
          <a:gdLst/>
          <a:ahLst/>
          <a:cxnLst/>
          <a:rect l="0" t="0" r="0" b="0"/>
          <a:pathLst>
            <a:path>
              <a:moveTo>
                <a:pt x="1105425" y="0"/>
              </a:moveTo>
              <a:lnTo>
                <a:pt x="1105425" y="456972"/>
              </a:lnTo>
              <a:lnTo>
                <a:pt x="0" y="456972"/>
              </a:lnTo>
              <a:lnTo>
                <a:pt x="0" y="6144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DA46CE-0154-483B-AC79-708DB869F8A7}">
      <dsp:nvSpPr>
        <dsp:cNvPr id="0" name=""/>
        <dsp:cNvSpPr/>
      </dsp:nvSpPr>
      <dsp:spPr>
        <a:xfrm>
          <a:off x="3927442" y="1179960"/>
          <a:ext cx="3158068" cy="6172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9757"/>
              </a:lnTo>
              <a:lnTo>
                <a:pt x="3158068" y="459757"/>
              </a:lnTo>
              <a:lnTo>
                <a:pt x="3158068" y="6172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262943-7591-4F37-9972-7418FA153252}">
      <dsp:nvSpPr>
        <dsp:cNvPr id="0" name=""/>
        <dsp:cNvSpPr/>
      </dsp:nvSpPr>
      <dsp:spPr>
        <a:xfrm>
          <a:off x="3927442" y="1179960"/>
          <a:ext cx="1080577" cy="6172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9757"/>
              </a:lnTo>
              <a:lnTo>
                <a:pt x="1080577" y="459757"/>
              </a:lnTo>
              <a:lnTo>
                <a:pt x="1080577" y="6172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62F593-233C-4A17-94AF-CE34CC6C6E56}">
      <dsp:nvSpPr>
        <dsp:cNvPr id="0" name=""/>
        <dsp:cNvSpPr/>
      </dsp:nvSpPr>
      <dsp:spPr>
        <a:xfrm>
          <a:off x="2930527" y="1179960"/>
          <a:ext cx="996914" cy="617221"/>
        </a:xfrm>
        <a:custGeom>
          <a:avLst/>
          <a:gdLst/>
          <a:ahLst/>
          <a:cxnLst/>
          <a:rect l="0" t="0" r="0" b="0"/>
          <a:pathLst>
            <a:path>
              <a:moveTo>
                <a:pt x="996914" y="0"/>
              </a:moveTo>
              <a:lnTo>
                <a:pt x="996914" y="459757"/>
              </a:lnTo>
              <a:lnTo>
                <a:pt x="0" y="459757"/>
              </a:lnTo>
              <a:lnTo>
                <a:pt x="0" y="6172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2823EF-07AA-4F71-B323-3ED1A0E2AC14}">
      <dsp:nvSpPr>
        <dsp:cNvPr id="0" name=""/>
        <dsp:cNvSpPr/>
      </dsp:nvSpPr>
      <dsp:spPr>
        <a:xfrm>
          <a:off x="853035" y="1179960"/>
          <a:ext cx="3074406" cy="617221"/>
        </a:xfrm>
        <a:custGeom>
          <a:avLst/>
          <a:gdLst/>
          <a:ahLst/>
          <a:cxnLst/>
          <a:rect l="0" t="0" r="0" b="0"/>
          <a:pathLst>
            <a:path>
              <a:moveTo>
                <a:pt x="3074406" y="0"/>
              </a:moveTo>
              <a:lnTo>
                <a:pt x="3074406" y="459757"/>
              </a:lnTo>
              <a:lnTo>
                <a:pt x="0" y="459757"/>
              </a:lnTo>
              <a:lnTo>
                <a:pt x="0" y="6172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2E11F1-C91F-4197-A5F8-65E351902DBC}">
      <dsp:nvSpPr>
        <dsp:cNvPr id="0" name=""/>
        <dsp:cNvSpPr/>
      </dsp:nvSpPr>
      <dsp:spPr>
        <a:xfrm>
          <a:off x="2530617" y="100609"/>
          <a:ext cx="2793650" cy="1079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C0B932-A96E-445E-A489-1CD4A3D841DE}">
      <dsp:nvSpPr>
        <dsp:cNvPr id="0" name=""/>
        <dsp:cNvSpPr/>
      </dsp:nvSpPr>
      <dsp:spPr>
        <a:xfrm>
          <a:off x="2719480" y="280028"/>
          <a:ext cx="2793650" cy="1079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Правовые льготы</a:t>
          </a:r>
          <a:endParaRPr lang="ru-RU" sz="2000" kern="1200" dirty="0"/>
        </a:p>
      </dsp:txBody>
      <dsp:txXfrm>
        <a:off x="2719480" y="280028"/>
        <a:ext cx="2793650" cy="1079351"/>
      </dsp:txXfrm>
    </dsp:sp>
    <dsp:sp modelId="{A0A70066-0FEE-4D2B-9896-BFD569BCE3D0}">
      <dsp:nvSpPr>
        <dsp:cNvPr id="0" name=""/>
        <dsp:cNvSpPr/>
      </dsp:nvSpPr>
      <dsp:spPr>
        <a:xfrm>
          <a:off x="3152" y="1797182"/>
          <a:ext cx="1699766" cy="1079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091C57-87DF-4CEA-A343-A1AEDDD40A67}">
      <dsp:nvSpPr>
        <dsp:cNvPr id="0" name=""/>
        <dsp:cNvSpPr/>
      </dsp:nvSpPr>
      <dsp:spPr>
        <a:xfrm>
          <a:off x="192015" y="1976602"/>
          <a:ext cx="1699766" cy="1079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Привилегии, иммунитеты, компенсации</a:t>
          </a:r>
          <a:endParaRPr lang="ru-RU" sz="2000" kern="1200" dirty="0"/>
        </a:p>
      </dsp:txBody>
      <dsp:txXfrm>
        <a:off x="192015" y="1976602"/>
        <a:ext cx="1699766" cy="1079351"/>
      </dsp:txXfrm>
    </dsp:sp>
    <dsp:sp modelId="{C1A52F88-66A8-4E94-82C4-2ABC317FD8C6}">
      <dsp:nvSpPr>
        <dsp:cNvPr id="0" name=""/>
        <dsp:cNvSpPr/>
      </dsp:nvSpPr>
      <dsp:spPr>
        <a:xfrm>
          <a:off x="2080644" y="1797182"/>
          <a:ext cx="1699766" cy="1079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A5624B-D20D-43CB-866F-E26F2D9BA3E3}">
      <dsp:nvSpPr>
        <dsp:cNvPr id="0" name=""/>
        <dsp:cNvSpPr/>
      </dsp:nvSpPr>
      <dsp:spPr>
        <a:xfrm>
          <a:off x="2269507" y="1976602"/>
          <a:ext cx="1699766" cy="1079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Субсидии, субвенции, дотации</a:t>
          </a:r>
          <a:endParaRPr lang="ru-RU" sz="2000" kern="1200" dirty="0"/>
        </a:p>
      </dsp:txBody>
      <dsp:txXfrm>
        <a:off x="2269507" y="1976602"/>
        <a:ext cx="1699766" cy="1079351"/>
      </dsp:txXfrm>
    </dsp:sp>
    <dsp:sp modelId="{D0F46CF7-6232-4533-9C01-88903111F9CE}">
      <dsp:nvSpPr>
        <dsp:cNvPr id="0" name=""/>
        <dsp:cNvSpPr/>
      </dsp:nvSpPr>
      <dsp:spPr>
        <a:xfrm>
          <a:off x="4158136" y="1797182"/>
          <a:ext cx="1699766" cy="1079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EF5A57-EA44-4AF3-9A09-9B61A7DE1ADD}">
      <dsp:nvSpPr>
        <dsp:cNvPr id="0" name=""/>
        <dsp:cNvSpPr/>
      </dsp:nvSpPr>
      <dsp:spPr>
        <a:xfrm>
          <a:off x="4346999" y="1976602"/>
          <a:ext cx="1699766" cy="1079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Налоговые льготы</a:t>
          </a:r>
          <a:endParaRPr lang="ru-RU" sz="2000" kern="1200" dirty="0"/>
        </a:p>
      </dsp:txBody>
      <dsp:txXfrm>
        <a:off x="4346999" y="1976602"/>
        <a:ext cx="1699766" cy="1079351"/>
      </dsp:txXfrm>
    </dsp:sp>
    <dsp:sp modelId="{195EA154-7616-47CA-AD9C-690231A053E2}">
      <dsp:nvSpPr>
        <dsp:cNvPr id="0" name=""/>
        <dsp:cNvSpPr/>
      </dsp:nvSpPr>
      <dsp:spPr>
        <a:xfrm>
          <a:off x="6235628" y="1797182"/>
          <a:ext cx="1699766" cy="1079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7C71C1-628C-4572-9ED6-155589911460}">
      <dsp:nvSpPr>
        <dsp:cNvPr id="0" name=""/>
        <dsp:cNvSpPr/>
      </dsp:nvSpPr>
      <dsp:spPr>
        <a:xfrm>
          <a:off x="6424491" y="1976602"/>
          <a:ext cx="1699766" cy="1079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Таможенные льготы</a:t>
          </a:r>
          <a:endParaRPr lang="ru-RU" sz="2000" kern="1200" dirty="0"/>
        </a:p>
      </dsp:txBody>
      <dsp:txXfrm>
        <a:off x="6424491" y="1976602"/>
        <a:ext cx="1699766" cy="1079351"/>
      </dsp:txXfrm>
    </dsp:sp>
    <dsp:sp modelId="{0583C62D-57E2-429F-8F6F-035E700A5F45}">
      <dsp:nvSpPr>
        <dsp:cNvPr id="0" name=""/>
        <dsp:cNvSpPr/>
      </dsp:nvSpPr>
      <dsp:spPr>
        <a:xfrm>
          <a:off x="5028012" y="3490971"/>
          <a:ext cx="1904145" cy="1079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56A9C9-A7C9-4199-9E41-562C0BE96E97}">
      <dsp:nvSpPr>
        <dsp:cNvPr id="0" name=""/>
        <dsp:cNvSpPr/>
      </dsp:nvSpPr>
      <dsp:spPr>
        <a:xfrm>
          <a:off x="5216875" y="3670390"/>
          <a:ext cx="1904145" cy="1079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Льготы по уплате таможенных платежей</a:t>
          </a:r>
          <a:endParaRPr lang="ru-RU" sz="2000" kern="1200" dirty="0"/>
        </a:p>
      </dsp:txBody>
      <dsp:txXfrm>
        <a:off x="5216875" y="3670390"/>
        <a:ext cx="1904145" cy="107935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996152-F8E3-4618-BC8B-0C1F334EF59A}">
      <dsp:nvSpPr>
        <dsp:cNvPr id="0" name=""/>
        <dsp:cNvSpPr/>
      </dsp:nvSpPr>
      <dsp:spPr>
        <a:xfrm>
          <a:off x="4213091" y="1296968"/>
          <a:ext cx="3611890" cy="7462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1032"/>
              </a:lnTo>
              <a:lnTo>
                <a:pt x="3611890" y="641032"/>
              </a:lnTo>
              <a:lnTo>
                <a:pt x="3611890" y="7462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9F7272-81CA-4687-B13F-BEC1A094E378}">
      <dsp:nvSpPr>
        <dsp:cNvPr id="0" name=""/>
        <dsp:cNvSpPr/>
      </dsp:nvSpPr>
      <dsp:spPr>
        <a:xfrm>
          <a:off x="6059197" y="3144850"/>
          <a:ext cx="818238" cy="5995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4393"/>
              </a:lnTo>
              <a:lnTo>
                <a:pt x="818238" y="494393"/>
              </a:lnTo>
              <a:lnTo>
                <a:pt x="818238" y="5995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B16429-5B13-4671-832D-FD89909213F4}">
      <dsp:nvSpPr>
        <dsp:cNvPr id="0" name=""/>
        <dsp:cNvSpPr/>
      </dsp:nvSpPr>
      <dsp:spPr>
        <a:xfrm>
          <a:off x="5111650" y="3144850"/>
          <a:ext cx="947546" cy="599564"/>
        </a:xfrm>
        <a:custGeom>
          <a:avLst/>
          <a:gdLst/>
          <a:ahLst/>
          <a:cxnLst/>
          <a:rect l="0" t="0" r="0" b="0"/>
          <a:pathLst>
            <a:path>
              <a:moveTo>
                <a:pt x="947546" y="0"/>
              </a:moveTo>
              <a:lnTo>
                <a:pt x="947546" y="494393"/>
              </a:lnTo>
              <a:lnTo>
                <a:pt x="0" y="494393"/>
              </a:lnTo>
              <a:lnTo>
                <a:pt x="0" y="5995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5E6B43-786F-42DA-9EAE-9BDEE604235D}">
      <dsp:nvSpPr>
        <dsp:cNvPr id="0" name=""/>
        <dsp:cNvSpPr/>
      </dsp:nvSpPr>
      <dsp:spPr>
        <a:xfrm>
          <a:off x="4213091" y="1296968"/>
          <a:ext cx="1846105" cy="7462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1032"/>
              </a:lnTo>
              <a:lnTo>
                <a:pt x="1846105" y="641032"/>
              </a:lnTo>
              <a:lnTo>
                <a:pt x="1846105" y="7462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4DE151-DEF5-43A4-8157-EAA346B67DD0}">
      <dsp:nvSpPr>
        <dsp:cNvPr id="0" name=""/>
        <dsp:cNvSpPr/>
      </dsp:nvSpPr>
      <dsp:spPr>
        <a:xfrm>
          <a:off x="2916995" y="3189906"/>
          <a:ext cx="428870" cy="5545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9337"/>
              </a:lnTo>
              <a:lnTo>
                <a:pt x="428870" y="449337"/>
              </a:lnTo>
              <a:lnTo>
                <a:pt x="428870" y="5545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B5CDE3-333B-43AE-A098-02F27F6E63E2}">
      <dsp:nvSpPr>
        <dsp:cNvPr id="0" name=""/>
        <dsp:cNvSpPr/>
      </dsp:nvSpPr>
      <dsp:spPr>
        <a:xfrm>
          <a:off x="1580081" y="3189906"/>
          <a:ext cx="1336913" cy="554508"/>
        </a:xfrm>
        <a:custGeom>
          <a:avLst/>
          <a:gdLst/>
          <a:ahLst/>
          <a:cxnLst/>
          <a:rect l="0" t="0" r="0" b="0"/>
          <a:pathLst>
            <a:path>
              <a:moveTo>
                <a:pt x="1336913" y="0"/>
              </a:moveTo>
              <a:lnTo>
                <a:pt x="1336913" y="449337"/>
              </a:lnTo>
              <a:lnTo>
                <a:pt x="0" y="449337"/>
              </a:lnTo>
              <a:lnTo>
                <a:pt x="0" y="5545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135E87-D097-4B26-8735-98F9667F3947}">
      <dsp:nvSpPr>
        <dsp:cNvPr id="0" name=""/>
        <dsp:cNvSpPr/>
      </dsp:nvSpPr>
      <dsp:spPr>
        <a:xfrm>
          <a:off x="2916995" y="1296968"/>
          <a:ext cx="1296096" cy="791260"/>
        </a:xfrm>
        <a:custGeom>
          <a:avLst/>
          <a:gdLst/>
          <a:ahLst/>
          <a:cxnLst/>
          <a:rect l="0" t="0" r="0" b="0"/>
          <a:pathLst>
            <a:path>
              <a:moveTo>
                <a:pt x="1296096" y="0"/>
              </a:moveTo>
              <a:lnTo>
                <a:pt x="1296096" y="686089"/>
              </a:lnTo>
              <a:lnTo>
                <a:pt x="0" y="686089"/>
              </a:lnTo>
              <a:lnTo>
                <a:pt x="0" y="7912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E49072-7795-4F65-A2BE-B9A69F525598}">
      <dsp:nvSpPr>
        <dsp:cNvPr id="0" name=""/>
        <dsp:cNvSpPr/>
      </dsp:nvSpPr>
      <dsp:spPr>
        <a:xfrm>
          <a:off x="761843" y="1296968"/>
          <a:ext cx="3451247" cy="746203"/>
        </a:xfrm>
        <a:custGeom>
          <a:avLst/>
          <a:gdLst/>
          <a:ahLst/>
          <a:cxnLst/>
          <a:rect l="0" t="0" r="0" b="0"/>
          <a:pathLst>
            <a:path>
              <a:moveTo>
                <a:pt x="3451247" y="0"/>
              </a:moveTo>
              <a:lnTo>
                <a:pt x="3451247" y="641032"/>
              </a:lnTo>
              <a:lnTo>
                <a:pt x="0" y="641032"/>
              </a:lnTo>
              <a:lnTo>
                <a:pt x="0" y="7462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643428-D5C1-4C81-BA6A-75BC73870C13}">
      <dsp:nvSpPr>
        <dsp:cNvPr id="0" name=""/>
        <dsp:cNvSpPr/>
      </dsp:nvSpPr>
      <dsp:spPr>
        <a:xfrm>
          <a:off x="2952328" y="576065"/>
          <a:ext cx="2521527" cy="7209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D2E308-25AF-495B-9085-5909218050DA}">
      <dsp:nvSpPr>
        <dsp:cNvPr id="0" name=""/>
        <dsp:cNvSpPr/>
      </dsp:nvSpPr>
      <dsp:spPr>
        <a:xfrm>
          <a:off x="3078470" y="695900"/>
          <a:ext cx="2521527" cy="720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Льготы по уплате таможенных платежей </a:t>
          </a:r>
          <a:endParaRPr lang="ru-RU" sz="1600" kern="1200" dirty="0"/>
        </a:p>
      </dsp:txBody>
      <dsp:txXfrm>
        <a:off x="3078470" y="695900"/>
        <a:ext cx="2521527" cy="720903"/>
      </dsp:txXfrm>
    </dsp:sp>
    <dsp:sp modelId="{53919389-2D12-47AC-B1E2-C7A1F38425B9}">
      <dsp:nvSpPr>
        <dsp:cNvPr id="0" name=""/>
        <dsp:cNvSpPr/>
      </dsp:nvSpPr>
      <dsp:spPr>
        <a:xfrm>
          <a:off x="5093" y="2043172"/>
          <a:ext cx="1513499" cy="11016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741780-1C2B-4954-A662-4ED7A1E1D66B}">
      <dsp:nvSpPr>
        <dsp:cNvPr id="0" name=""/>
        <dsp:cNvSpPr/>
      </dsp:nvSpPr>
      <dsp:spPr>
        <a:xfrm>
          <a:off x="131236" y="2163007"/>
          <a:ext cx="1513499" cy="11016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Тарифные преференции</a:t>
          </a:r>
          <a:endParaRPr lang="ru-RU" sz="1600" kern="1200" dirty="0"/>
        </a:p>
      </dsp:txBody>
      <dsp:txXfrm>
        <a:off x="131236" y="2163007"/>
        <a:ext cx="1513499" cy="1101677"/>
      </dsp:txXfrm>
    </dsp:sp>
    <dsp:sp modelId="{EF5E7D8F-7820-46DE-A62C-5C0101EE40EA}">
      <dsp:nvSpPr>
        <dsp:cNvPr id="0" name=""/>
        <dsp:cNvSpPr/>
      </dsp:nvSpPr>
      <dsp:spPr>
        <a:xfrm>
          <a:off x="2160245" y="2088229"/>
          <a:ext cx="1513499" cy="11016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A6EFE1-D958-4703-AF37-0BFC4836478D}">
      <dsp:nvSpPr>
        <dsp:cNvPr id="0" name=""/>
        <dsp:cNvSpPr/>
      </dsp:nvSpPr>
      <dsp:spPr>
        <a:xfrm>
          <a:off x="2286388" y="2208064"/>
          <a:ext cx="1513499" cy="11016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Таможенно-тарифные льготы</a:t>
          </a:r>
          <a:endParaRPr lang="ru-RU" sz="1600" b="1" kern="1200" dirty="0"/>
        </a:p>
      </dsp:txBody>
      <dsp:txXfrm>
        <a:off x="2286388" y="2208064"/>
        <a:ext cx="1513499" cy="1101677"/>
      </dsp:txXfrm>
    </dsp:sp>
    <dsp:sp modelId="{767AD340-6E3F-429E-ACA1-4E8A6DE3CA9D}">
      <dsp:nvSpPr>
        <dsp:cNvPr id="0" name=""/>
        <dsp:cNvSpPr/>
      </dsp:nvSpPr>
      <dsp:spPr>
        <a:xfrm>
          <a:off x="823331" y="3744414"/>
          <a:ext cx="1513499" cy="11016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ADE8A4-650F-47B3-897D-34FE32BD3449}">
      <dsp:nvSpPr>
        <dsp:cNvPr id="0" name=""/>
        <dsp:cNvSpPr/>
      </dsp:nvSpPr>
      <dsp:spPr>
        <a:xfrm>
          <a:off x="949474" y="3864250"/>
          <a:ext cx="1513499" cy="11016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Льготы по уплате ввозных таможенных пошлин</a:t>
          </a:r>
          <a:endParaRPr lang="ru-RU" sz="1600" kern="1200" dirty="0"/>
        </a:p>
      </dsp:txBody>
      <dsp:txXfrm>
        <a:off x="949474" y="3864250"/>
        <a:ext cx="1513499" cy="1101677"/>
      </dsp:txXfrm>
    </dsp:sp>
    <dsp:sp modelId="{D6539D9B-B0EF-48FD-AB38-FD000480967B}">
      <dsp:nvSpPr>
        <dsp:cNvPr id="0" name=""/>
        <dsp:cNvSpPr/>
      </dsp:nvSpPr>
      <dsp:spPr>
        <a:xfrm>
          <a:off x="2589116" y="3744414"/>
          <a:ext cx="1513499" cy="11016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B4DA9A-0A16-4F57-8DD0-022C39FDC4F7}">
      <dsp:nvSpPr>
        <dsp:cNvPr id="0" name=""/>
        <dsp:cNvSpPr/>
      </dsp:nvSpPr>
      <dsp:spPr>
        <a:xfrm>
          <a:off x="2715258" y="3864250"/>
          <a:ext cx="1513499" cy="11016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Льготы по уплате вывозных таможенных пошлин</a:t>
          </a:r>
          <a:endParaRPr lang="ru-RU" sz="1600" kern="1200" dirty="0"/>
        </a:p>
      </dsp:txBody>
      <dsp:txXfrm>
        <a:off x="2715258" y="3864250"/>
        <a:ext cx="1513499" cy="1101677"/>
      </dsp:txXfrm>
    </dsp:sp>
    <dsp:sp modelId="{BA62C0D8-0D82-403C-B8A2-13DFF2A0DF2A}">
      <dsp:nvSpPr>
        <dsp:cNvPr id="0" name=""/>
        <dsp:cNvSpPr/>
      </dsp:nvSpPr>
      <dsp:spPr>
        <a:xfrm>
          <a:off x="5302447" y="2043172"/>
          <a:ext cx="1513499" cy="11016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241F78-78E9-4694-94EF-6F2AE229A381}">
      <dsp:nvSpPr>
        <dsp:cNvPr id="0" name=""/>
        <dsp:cNvSpPr/>
      </dsp:nvSpPr>
      <dsp:spPr>
        <a:xfrm>
          <a:off x="5428589" y="2163007"/>
          <a:ext cx="1513499" cy="11016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Льготы по уплате налогов, взимаемых при ввозе</a:t>
          </a:r>
          <a:endParaRPr lang="ru-RU" sz="1600" kern="1200" dirty="0"/>
        </a:p>
      </dsp:txBody>
      <dsp:txXfrm>
        <a:off x="5428589" y="2163007"/>
        <a:ext cx="1513499" cy="1101677"/>
      </dsp:txXfrm>
    </dsp:sp>
    <dsp:sp modelId="{8FC0E14D-67CD-4C1B-A11F-B2E2749FD7E9}">
      <dsp:nvSpPr>
        <dsp:cNvPr id="0" name=""/>
        <dsp:cNvSpPr/>
      </dsp:nvSpPr>
      <dsp:spPr>
        <a:xfrm>
          <a:off x="4354900" y="3744414"/>
          <a:ext cx="1513499" cy="11016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2C3176-2A15-4705-A001-53157E500AF4}">
      <dsp:nvSpPr>
        <dsp:cNvPr id="0" name=""/>
        <dsp:cNvSpPr/>
      </dsp:nvSpPr>
      <dsp:spPr>
        <a:xfrm>
          <a:off x="4481043" y="3864250"/>
          <a:ext cx="1513499" cy="11016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Льготы по уплате НДС, взимаемого при ввозе</a:t>
          </a:r>
          <a:endParaRPr lang="ru-RU" sz="1600" kern="1200" dirty="0"/>
        </a:p>
      </dsp:txBody>
      <dsp:txXfrm>
        <a:off x="4481043" y="3864250"/>
        <a:ext cx="1513499" cy="1101677"/>
      </dsp:txXfrm>
    </dsp:sp>
    <dsp:sp modelId="{7E8131B4-6298-482F-A548-03AFB4A577E4}">
      <dsp:nvSpPr>
        <dsp:cNvPr id="0" name=""/>
        <dsp:cNvSpPr/>
      </dsp:nvSpPr>
      <dsp:spPr>
        <a:xfrm>
          <a:off x="6120685" y="3744414"/>
          <a:ext cx="1513499" cy="11016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170457-3591-4173-9FBB-F5A44580766F}">
      <dsp:nvSpPr>
        <dsp:cNvPr id="0" name=""/>
        <dsp:cNvSpPr/>
      </dsp:nvSpPr>
      <dsp:spPr>
        <a:xfrm>
          <a:off x="6246827" y="3864250"/>
          <a:ext cx="1513499" cy="11016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Льготы по уплате акцизов, взимаемых при ввозе</a:t>
          </a:r>
          <a:endParaRPr lang="ru-RU" sz="1600" kern="1200" dirty="0"/>
        </a:p>
      </dsp:txBody>
      <dsp:txXfrm>
        <a:off x="6246827" y="3864250"/>
        <a:ext cx="1513499" cy="1101677"/>
      </dsp:txXfrm>
    </dsp:sp>
    <dsp:sp modelId="{5D7F6B90-F087-4418-85F6-8EFD9BAE6435}">
      <dsp:nvSpPr>
        <dsp:cNvPr id="0" name=""/>
        <dsp:cNvSpPr/>
      </dsp:nvSpPr>
      <dsp:spPr>
        <a:xfrm>
          <a:off x="7068231" y="2043172"/>
          <a:ext cx="1513499" cy="11016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1037CA-BD24-4873-A83C-7B10EE59A798}">
      <dsp:nvSpPr>
        <dsp:cNvPr id="0" name=""/>
        <dsp:cNvSpPr/>
      </dsp:nvSpPr>
      <dsp:spPr>
        <a:xfrm>
          <a:off x="7194374" y="2163007"/>
          <a:ext cx="1513499" cy="11016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Льготы по уплате таможенных сборов</a:t>
          </a:r>
          <a:endParaRPr lang="ru-RU" sz="1600" kern="1200" dirty="0"/>
        </a:p>
      </dsp:txBody>
      <dsp:txXfrm>
        <a:off x="7194374" y="2163007"/>
        <a:ext cx="1513499" cy="110167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BBF9BE-3AE9-45E5-BAB2-451777E40032}">
      <dsp:nvSpPr>
        <dsp:cNvPr id="0" name=""/>
        <dsp:cNvSpPr/>
      </dsp:nvSpPr>
      <dsp:spPr>
        <a:xfrm>
          <a:off x="0" y="317507"/>
          <a:ext cx="8229600" cy="504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7C2434-4661-481B-88D3-47AD8EE82A77}">
      <dsp:nvSpPr>
        <dsp:cNvPr id="0" name=""/>
        <dsp:cNvSpPr/>
      </dsp:nvSpPr>
      <dsp:spPr>
        <a:xfrm>
          <a:off x="411480" y="4524"/>
          <a:ext cx="7262539" cy="6081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Изъятия (освобождение  от уплаты);</a:t>
          </a:r>
          <a:endParaRPr lang="ru-RU" sz="2000" kern="1200" dirty="0"/>
        </a:p>
      </dsp:txBody>
      <dsp:txXfrm>
        <a:off x="411480" y="4524"/>
        <a:ext cx="7262539" cy="608182"/>
      </dsp:txXfrm>
    </dsp:sp>
    <dsp:sp modelId="{3284C5C6-803B-41D4-AF23-7316D28A8383}">
      <dsp:nvSpPr>
        <dsp:cNvPr id="0" name=""/>
        <dsp:cNvSpPr/>
      </dsp:nvSpPr>
      <dsp:spPr>
        <a:xfrm>
          <a:off x="0" y="1242490"/>
          <a:ext cx="8229600" cy="504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EC442A-81C1-4412-89A0-802D26504336}">
      <dsp:nvSpPr>
        <dsp:cNvPr id="0" name=""/>
        <dsp:cNvSpPr/>
      </dsp:nvSpPr>
      <dsp:spPr>
        <a:xfrm>
          <a:off x="411480" y="929507"/>
          <a:ext cx="7262539" cy="6081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Снижение ставки;</a:t>
          </a:r>
        </a:p>
      </dsp:txBody>
      <dsp:txXfrm>
        <a:off x="411480" y="929507"/>
        <a:ext cx="7262539" cy="608182"/>
      </dsp:txXfrm>
    </dsp:sp>
    <dsp:sp modelId="{9CBB65C5-7446-4453-BC1D-256319FAFA4D}">
      <dsp:nvSpPr>
        <dsp:cNvPr id="0" name=""/>
        <dsp:cNvSpPr/>
      </dsp:nvSpPr>
      <dsp:spPr>
        <a:xfrm>
          <a:off x="0" y="2167472"/>
          <a:ext cx="8229600" cy="504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9A9119-4F13-4384-8D28-2C83C31B790B}">
      <dsp:nvSpPr>
        <dsp:cNvPr id="0" name=""/>
        <dsp:cNvSpPr/>
      </dsp:nvSpPr>
      <dsp:spPr>
        <a:xfrm>
          <a:off x="411480" y="1854490"/>
          <a:ext cx="7262539" cy="6081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Возврат таможенных пошлин, налогов;</a:t>
          </a:r>
        </a:p>
      </dsp:txBody>
      <dsp:txXfrm>
        <a:off x="411480" y="1854490"/>
        <a:ext cx="7262539" cy="608182"/>
      </dsp:txXfrm>
    </dsp:sp>
    <dsp:sp modelId="{A349BCD2-7212-427D-85AA-80785706D971}">
      <dsp:nvSpPr>
        <dsp:cNvPr id="0" name=""/>
        <dsp:cNvSpPr/>
      </dsp:nvSpPr>
      <dsp:spPr>
        <a:xfrm>
          <a:off x="0" y="3092455"/>
          <a:ext cx="8229600" cy="504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B2585B-42EC-4210-92D5-35C6388D7568}">
      <dsp:nvSpPr>
        <dsp:cNvPr id="0" name=""/>
        <dsp:cNvSpPr/>
      </dsp:nvSpPr>
      <dsp:spPr>
        <a:xfrm>
          <a:off x="411480" y="2779472"/>
          <a:ext cx="7262539" cy="6081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/>
            <a:t>Изменение срока уплаты?</a:t>
          </a:r>
        </a:p>
      </dsp:txBody>
      <dsp:txXfrm>
        <a:off x="411480" y="2779472"/>
        <a:ext cx="7262539" cy="608182"/>
      </dsp:txXfrm>
    </dsp:sp>
    <dsp:sp modelId="{59C4FFDF-003F-41DF-B35C-A4EB404EDD1A}">
      <dsp:nvSpPr>
        <dsp:cNvPr id="0" name=""/>
        <dsp:cNvSpPr/>
      </dsp:nvSpPr>
      <dsp:spPr>
        <a:xfrm>
          <a:off x="0" y="4017438"/>
          <a:ext cx="8229600" cy="504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C3DD21-C9A2-4095-B9B8-5633EE5131D2}">
      <dsp:nvSpPr>
        <dsp:cNvPr id="0" name=""/>
        <dsp:cNvSpPr/>
      </dsp:nvSpPr>
      <dsp:spPr>
        <a:xfrm>
          <a:off x="411480" y="3704455"/>
          <a:ext cx="7262539" cy="60818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/>
            <a:t>Изъятие субъекта из-под обложения?</a:t>
          </a:r>
        </a:p>
      </dsp:txBody>
      <dsp:txXfrm>
        <a:off x="411480" y="3704455"/>
        <a:ext cx="7262539" cy="60818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439D1D-F782-46A9-9DA1-16FB261D679A}">
      <dsp:nvSpPr>
        <dsp:cNvPr id="0" name=""/>
        <dsp:cNvSpPr/>
      </dsp:nvSpPr>
      <dsp:spPr>
        <a:xfrm>
          <a:off x="0" y="0"/>
          <a:ext cx="8291264" cy="79290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Льготы по уплате таможенных платежей являются разновидностью правовых льгот;</a:t>
          </a:r>
          <a:endParaRPr lang="ru-RU" sz="1800" kern="1200" dirty="0"/>
        </a:p>
      </dsp:txBody>
      <dsp:txXfrm>
        <a:off x="0" y="0"/>
        <a:ext cx="8291264" cy="792906"/>
      </dsp:txXfrm>
    </dsp:sp>
    <dsp:sp modelId="{A3FABCC6-1DCE-4F60-A325-4828BD615BDE}">
      <dsp:nvSpPr>
        <dsp:cNvPr id="0" name=""/>
        <dsp:cNvSpPr/>
      </dsp:nvSpPr>
      <dsp:spPr>
        <a:xfrm>
          <a:off x="0" y="801917"/>
          <a:ext cx="8291264" cy="177265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Формы льгот по уплате таможенных платежей -предоставление особых преимуществ отдельным категориям субъектов таможенных правоотношений, связанных с уплатой таможенных платежей (предоставление пониженной ставки таможенной пошлины, налогов, таможенных сборов, возврат уплаченных таможенных пошлин, налогов), и изъятия из общего порядка обложения таможенными платежами (освобождение от уплаты таможенных платежей);</a:t>
          </a:r>
          <a:endParaRPr lang="ru-RU" sz="1800" kern="1200" dirty="0"/>
        </a:p>
      </dsp:txBody>
      <dsp:txXfrm>
        <a:off x="0" y="801917"/>
        <a:ext cx="8291264" cy="1772652"/>
      </dsp:txXfrm>
    </dsp:sp>
    <dsp:sp modelId="{919E8234-176F-4692-BD42-5DEB997B8732}">
      <dsp:nvSpPr>
        <dsp:cNvPr id="0" name=""/>
        <dsp:cNvSpPr/>
      </dsp:nvSpPr>
      <dsp:spPr>
        <a:xfrm>
          <a:off x="0" y="2579734"/>
          <a:ext cx="8291264" cy="5483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Льготы по уплате таможенных платежей устанавливаются уполномоченным публично-правовым образованием в определенных им целях;</a:t>
          </a:r>
          <a:endParaRPr lang="ru-RU" sz="1800" kern="1200" dirty="0"/>
        </a:p>
      </dsp:txBody>
      <dsp:txXfrm>
        <a:off x="0" y="2579734"/>
        <a:ext cx="8291264" cy="548310"/>
      </dsp:txXfrm>
    </dsp:sp>
    <dsp:sp modelId="{35DB05E5-6BCD-48B6-8CB0-65ADA8B6F73D}">
      <dsp:nvSpPr>
        <dsp:cNvPr id="0" name=""/>
        <dsp:cNvSpPr/>
      </dsp:nvSpPr>
      <dsp:spPr>
        <a:xfrm>
          <a:off x="0" y="3133209"/>
          <a:ext cx="8291264" cy="10794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Основным назначением льгот по уплате таможенных платежей является снижение фискального бремени лица, перемещающего товары через таможенную границу, льготы по уплате таможенных платежей характеризуются имущественным (денежным) характером;</a:t>
          </a:r>
          <a:endParaRPr lang="ru-RU" sz="1800" kern="1200" dirty="0"/>
        </a:p>
      </dsp:txBody>
      <dsp:txXfrm>
        <a:off x="0" y="3133209"/>
        <a:ext cx="8291264" cy="1079413"/>
      </dsp:txXfrm>
    </dsp:sp>
    <dsp:sp modelId="{660101AA-602A-4BEA-BBB1-2269A1EE3B1E}">
      <dsp:nvSpPr>
        <dsp:cNvPr id="0" name=""/>
        <dsp:cNvSpPr/>
      </dsp:nvSpPr>
      <dsp:spPr>
        <a:xfrm>
          <a:off x="0" y="4217786"/>
          <a:ext cx="8291264" cy="96294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Основными видами льгот по уплате таможенных платежей являются льготы по уплате таможенных пошлин, взимаемых при ввозе налогов, таможенных сборов, при этом, льготы по уплате налогов входят в систему налоговых льгот.</a:t>
          </a:r>
          <a:endParaRPr lang="ru-RU" sz="1800" kern="1200" dirty="0"/>
        </a:p>
      </dsp:txBody>
      <dsp:txXfrm>
        <a:off x="0" y="4217786"/>
        <a:ext cx="8291264" cy="9629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38AB8-FB27-400F-8674-789CECE3B462}" type="datetimeFigureOut">
              <a:rPr lang="ru-RU" smtClean="0"/>
              <a:pPr/>
              <a:t>15.05.2015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3E3A6-1FE0-4533-A76A-AB5907289B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27810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B43D1-82CB-47B9-95F7-D33685BDFA51}" type="datetime1">
              <a:rPr lang="en-US"/>
              <a:pPr>
                <a:defRPr/>
              </a:pPr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FFD-70CD-4C5C-8117-5884EA760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3056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01E5-81BD-44E5-8E20-462C2C5FEFE5}" type="datetime1">
              <a:rPr lang="en-US"/>
              <a:pPr>
                <a:defRPr/>
              </a:pPr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E88E-3ED5-4852-8D89-B50379241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39014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6D683-A615-41BD-A4D8-17705CB114A0}" type="datetime1">
              <a:rPr lang="en-US"/>
              <a:pPr>
                <a:defRPr/>
              </a:pPr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045-341C-4E2D-AF88-1D9C5038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63504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7838C-AED8-4BA5-8652-AEE276FCC083}" type="datetime1">
              <a:rPr lang="en-US"/>
              <a:pPr>
                <a:defRPr/>
              </a:pPr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501-F5CC-4E12-934E-78BB5E4DA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59369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F4A4C-A39D-40F9-985D-C7DCB93C0DB5}" type="datetime1">
              <a:rPr lang="en-US"/>
              <a:pPr>
                <a:defRPr/>
              </a:pPr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8A3-27E7-4D27-924C-4173717FF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39031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A3BEA-EE38-406D-A93D-A1B7A0C50F31}" type="datetime1">
              <a:rPr lang="en-US"/>
              <a:pPr>
                <a:defRPr/>
              </a:pPr>
              <a:t>5/15/2015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99C-A097-4533-BEFF-B1452833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5102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AF676-6045-4445-B3A3-69CE264AAD80}" type="datetime1">
              <a:rPr lang="en-US"/>
              <a:pPr>
                <a:defRPr/>
              </a:pPr>
              <a:t>5/15/2015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C458-4B9D-4501-AB19-9D129E28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84296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E988B-86FF-4F79-A487-7C318366F71F}" type="datetime1">
              <a:rPr lang="en-US"/>
              <a:pPr>
                <a:defRPr/>
              </a:pPr>
              <a:t>5/15/2015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CD07-29D6-4A4D-ADEA-1E0E2DFE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26430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96C13-5674-4527-A7EC-B9690D91A02D}" type="datetime1">
              <a:rPr lang="en-US"/>
              <a:pPr>
                <a:defRPr/>
              </a:pPr>
              <a:t>5/15/2015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B3D-EFD3-47A2-82AF-07B5235D9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6251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9FD65-7BC8-484C-874A-A3895B64CC55}" type="datetime1">
              <a:rPr lang="en-US"/>
              <a:pPr>
                <a:defRPr/>
              </a:pPr>
              <a:t>5/15/2015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5757-2996-489D-9DE7-5C2053F7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3700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B2E26-330E-4C2F-B5E7-B7743EB347D8}" type="datetime1">
              <a:rPr lang="en-US"/>
              <a:pPr>
                <a:defRPr/>
              </a:pPr>
              <a:t>5/15/2015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040B-1B69-4DF3-82DE-71CA80F2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32164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9FBE2B9D-1697-4090-97E9-0A438BE077E8}" type="datetime1">
              <a:rPr lang="en-US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B1F37826-9FC6-4A47-B435-94C6280B7F57}" type="slidenum">
              <a:rPr lang="en-US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62323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06625"/>
          </a:xfrm>
        </p:spPr>
        <p:txBody>
          <a:bodyPr/>
          <a:lstStyle/>
          <a:p>
            <a:pPr eaLnBrk="1" hangingPunct="1"/>
            <a:r>
              <a:rPr lang="ru-RU" sz="2800" dirty="0"/>
              <a:t>Льготы по уплате таможенных платежей в системе правовых льгот</a:t>
            </a:r>
            <a:endParaRPr lang="en-US" sz="2900" dirty="0" smtClean="0">
              <a:solidFill>
                <a:srgbClr val="21386F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3"/>
            <a:ext cx="6400800" cy="908050"/>
          </a:xfrm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Енадарова Марина Геннадьевна</a:t>
            </a: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ru-RU" sz="800" dirty="0">
                <a:solidFill>
                  <a:prstClr val="white"/>
                </a:solidFill>
                <a:latin typeface="Arial" charset="0"/>
                <a:ea typeface="ＭＳ Ｐゴシック"/>
              </a:rPr>
              <a:t>Высшая школа экономики, Москва, </a:t>
            </a:r>
            <a:r>
              <a:rPr lang="ru-RU" sz="800" dirty="0" smtClean="0">
                <a:solidFill>
                  <a:prstClr val="white"/>
                </a:solidFill>
                <a:latin typeface="Arial" charset="0"/>
                <a:ea typeface="ＭＳ Ｐゴシック"/>
              </a:rPr>
              <a:t>2014</a:t>
            </a:r>
            <a:endParaRPr lang="ru-RU" sz="800" dirty="0">
              <a:solidFill>
                <a:prstClr val="white"/>
              </a:solidFill>
              <a:latin typeface="Arial" charset="0"/>
              <a:ea typeface="ＭＳ Ｐゴシック"/>
            </a:endParaRPr>
          </a:p>
          <a:p>
            <a:pPr algn="ctr"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en-US" sz="800" dirty="0">
                <a:solidFill>
                  <a:prstClr val="white"/>
                </a:solidFill>
                <a:latin typeface="Arial" charset="0"/>
                <a:ea typeface="ＭＳ Ｐゴシック"/>
              </a:rPr>
              <a:t>www.hse.ru</a:t>
            </a:r>
            <a:r>
              <a:rPr lang="ru-RU" sz="800" dirty="0">
                <a:solidFill>
                  <a:prstClr val="white"/>
                </a:solidFill>
                <a:latin typeface="Arial" charset="0"/>
                <a:ea typeface="ＭＳ Ｐゴシック"/>
              </a:rPr>
              <a:t> </a:t>
            </a:r>
            <a:endParaRPr kumimoji="1" lang="ru-RU" sz="800" dirty="0">
              <a:solidFill>
                <a:prstClr val="white"/>
              </a:solidFill>
              <a:latin typeface="Myriad Pro"/>
              <a:ea typeface="ＭＳ Ｐゴシック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986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778098"/>
          </a:xfrm>
        </p:spPr>
        <p:txBody>
          <a:bodyPr/>
          <a:lstStyle/>
          <a:p>
            <a:r>
              <a:rPr lang="ru-RU" sz="4000" dirty="0" smtClean="0"/>
              <a:t>Понятие «льготы», «правовой льготы»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4929411"/>
          </a:xfrm>
        </p:spPr>
        <p:txBody>
          <a:bodyPr/>
          <a:lstStyle/>
          <a:p>
            <a:r>
              <a:rPr lang="ru-RU" sz="1800" b="1" dirty="0" err="1" smtClean="0"/>
              <a:t>Легота</a:t>
            </a:r>
            <a:r>
              <a:rPr lang="ru-RU" sz="1800" b="1" dirty="0" smtClean="0"/>
              <a:t>, льгота» </a:t>
            </a:r>
            <a:r>
              <a:rPr lang="ru-RU" sz="1800" dirty="0" smtClean="0"/>
              <a:t>-  «простор», «свобода», «</a:t>
            </a:r>
            <a:r>
              <a:rPr lang="ru-RU" sz="1800" dirty="0" err="1" smtClean="0"/>
              <a:t>легкота</a:t>
            </a:r>
            <a:r>
              <a:rPr lang="ru-RU" sz="1800" dirty="0" smtClean="0"/>
              <a:t>», «воля»; особые права, преимущества перед другими; облегчение от податей, повинностей, налогов, работ, большая свобода в чем-либо</a:t>
            </a:r>
          </a:p>
          <a:p>
            <a:pPr algn="r">
              <a:buNone/>
            </a:pPr>
            <a:r>
              <a:rPr lang="ru-RU" sz="1800" i="1" dirty="0" smtClean="0"/>
              <a:t>	Даль В. И. Толковый словарь живого великорусского языка. Т. 2. СПб: Типография М. О. Вольфа. 1881. С. 247-248.</a:t>
            </a:r>
            <a:endParaRPr lang="ru-RU" sz="1800" dirty="0" smtClean="0"/>
          </a:p>
          <a:p>
            <a:r>
              <a:rPr lang="ru-RU" sz="1800" b="1" dirty="0" smtClean="0"/>
              <a:t>Правовая льгота </a:t>
            </a:r>
            <a:r>
              <a:rPr lang="ru-RU" sz="1800" dirty="0" smtClean="0"/>
              <a:t>- </a:t>
            </a:r>
            <a:r>
              <a:rPr lang="ru-RU" sz="1800" u="sng" dirty="0" smtClean="0"/>
              <a:t>правомерное</a:t>
            </a:r>
            <a:r>
              <a:rPr lang="ru-RU" sz="1800" dirty="0" smtClean="0"/>
              <a:t> облегчение положения субъекта, позволяющее ему полнее удовлетворять собственные интересы и выражающееся как в предоставлении дополнительных, особых прав (преимуществ), так и в освобождении от обязанностей.</a:t>
            </a:r>
          </a:p>
          <a:p>
            <a:pPr algn="r">
              <a:buNone/>
            </a:pPr>
            <a:r>
              <a:rPr lang="ru-RU" sz="1800" i="1" dirty="0" smtClean="0"/>
              <a:t>		Малько А. В. Льготы: политико-правовой анализ // Общественные науки и современность. 1996. № 3. с. 47-54.</a:t>
            </a:r>
          </a:p>
          <a:p>
            <a:r>
              <a:rPr lang="ru-RU" sz="1800" b="1" dirty="0" smtClean="0"/>
              <a:t>Правовые льготы</a:t>
            </a:r>
            <a:r>
              <a:rPr lang="ru-RU" sz="1800" dirty="0" smtClean="0"/>
              <a:t> - разновидность юридических исключений, участвующих в создании специфического </a:t>
            </a:r>
            <a:r>
              <a:rPr lang="ru-RU" sz="1800" u="sng" dirty="0" smtClean="0"/>
              <a:t>правового режима</a:t>
            </a:r>
            <a:r>
              <a:rPr lang="ru-RU" sz="1800" dirty="0" smtClean="0"/>
              <a:t>, в рамках которого субъект наделяется дополнительными возможностями юридического характера, связанными как с совершенствованием правомочий (дополнительные преимущества), так и с уменьшением объема различного рода долженствований (нормативные изъятия).</a:t>
            </a:r>
          </a:p>
          <a:p>
            <a:pPr algn="r">
              <a:buNone/>
            </a:pPr>
            <a:r>
              <a:rPr lang="ru-RU" sz="1800" dirty="0" smtClean="0"/>
              <a:t>		</a:t>
            </a:r>
            <a:r>
              <a:rPr lang="ru-RU" sz="1800" i="1" dirty="0" smtClean="0"/>
              <a:t>Морозова И. С. Теория правовых льгот: </a:t>
            </a:r>
            <a:r>
              <a:rPr lang="ru-RU" sz="1800" i="1" dirty="0" err="1" smtClean="0"/>
              <a:t>Дис</a:t>
            </a:r>
            <a:r>
              <a:rPr lang="ru-RU" sz="1800" i="1" dirty="0" smtClean="0"/>
              <a:t>. ... доктора юридических наук: 12.00.01 Саратов, 2008. С. 68.</a:t>
            </a:r>
            <a:endParaRPr lang="ru-RU" sz="1800" i="1" dirty="0"/>
          </a:p>
        </p:txBody>
      </p:sp>
    </p:spTree>
    <p:extLst>
      <p:ext uri="{BB962C8B-B14F-4D97-AF65-F5344CB8AC3E}">
        <p14:creationId xmlns="" xmlns:p14="http://schemas.microsoft.com/office/powerpoint/2010/main" val="223111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Льготы по уплате таможенных платежей в системе правовых льгот</a:t>
            </a:r>
            <a:endParaRPr lang="ru-RU" sz="4000" dirty="0"/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 rot="16200000" flipH="1">
            <a:off x="5813732" y="4563532"/>
            <a:ext cx="402572" cy="29374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Классификация льгот по уплате таможенных платежей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="" xmlns:p14="http://schemas.microsoft.com/office/powerpoint/2010/main" val="3122699395"/>
              </p:ext>
            </p:extLst>
          </p:nvPr>
        </p:nvGraphicFramePr>
        <p:xfrm>
          <a:off x="179512" y="980728"/>
          <a:ext cx="8712968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81425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Формы (виды) льгот по уплате таможенных платежей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sz="4000" dirty="0" smtClean="0"/>
              <a:t>Основные характеристики льгот по уплате таможенных платежей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8291264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3"/>
            <a:ext cx="6400800" cy="908050"/>
          </a:xfrm>
        </p:spPr>
        <p:txBody>
          <a:bodyPr/>
          <a:lstStyle/>
          <a:p>
            <a:r>
              <a:rPr lang="ru-RU" sz="12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101000, Россия, Москва, Мясницкая ул., д. 20</a:t>
            </a:r>
          </a:p>
          <a:p>
            <a:r>
              <a:rPr lang="ru-RU" sz="12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Тел.: (495) 621-7983, факс: (495) 628-7931</a:t>
            </a:r>
            <a:endParaRPr lang="en-US" sz="1200" dirty="0" smtClean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  <a:p>
            <a:r>
              <a:rPr lang="en-US" sz="12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www.hse.ru</a:t>
            </a:r>
            <a:endParaRPr lang="ru-RU" sz="1200" dirty="0" smtClean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39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1212</TotalTime>
  <Words>363</Words>
  <Application>Microsoft Office PowerPoint</Application>
  <PresentationFormat>Экран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Льготы по уплате таможенных платежей в системе правовых льгот</vt:lpstr>
      <vt:lpstr>Понятие «льготы», «правовой льготы»</vt:lpstr>
      <vt:lpstr>Льготы по уплате таможенных платежей в системе правовых льгот</vt:lpstr>
      <vt:lpstr>Классификация льгот по уплате таможенных платежей</vt:lpstr>
      <vt:lpstr>Формы (виды) льгот по уплате таможенных платежей</vt:lpstr>
      <vt:lpstr>Основные характеристики льгот по уплате таможенных платежей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Характеристика субъектов финансовых правоотношений</dc:title>
  <dc:creator>Женя</dc:creator>
  <cp:lastModifiedBy>Марина</cp:lastModifiedBy>
  <cp:revision>135</cp:revision>
  <dcterms:created xsi:type="dcterms:W3CDTF">2013-09-10T16:35:21Z</dcterms:created>
  <dcterms:modified xsi:type="dcterms:W3CDTF">2015-05-15T20:18:31Z</dcterms:modified>
</cp:coreProperties>
</file>