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56" r:id="rId2"/>
    <p:sldId id="257" r:id="rId3"/>
    <p:sldId id="265" r:id="rId4"/>
    <p:sldId id="266" r:id="rId5"/>
    <p:sldId id="268" r:id="rId6"/>
    <p:sldId id="279" r:id="rId7"/>
    <p:sldId id="269" r:id="rId8"/>
    <p:sldId id="280" r:id="rId9"/>
    <p:sldId id="281" r:id="rId10"/>
    <p:sldId id="282" r:id="rId11"/>
    <p:sldId id="283" r:id="rId12"/>
    <p:sldId id="284" r:id="rId13"/>
    <p:sldId id="270" r:id="rId14"/>
    <p:sldId id="273" r:id="rId15"/>
    <p:sldId id="271" r:id="rId16"/>
    <p:sldId id="285" r:id="rId17"/>
    <p:sldId id="286" r:id="rId18"/>
    <p:sldId id="287" r:id="rId19"/>
    <p:sldId id="275" r:id="rId20"/>
    <p:sldId id="26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жулианна" initials="Д" lastIdx="0" clrIdx="0">
    <p:extLst>
      <p:ext uri="{19B8F6BF-5375-455C-9EA6-DF929625EA0E}">
        <p15:presenceInfo xmlns:p15="http://schemas.microsoft.com/office/powerpoint/2012/main" userId="Джулиан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733A2-323A-4281-9BE4-1442D10BDB9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C7D03A-7F1D-4FF2-AA57-0A4A1EDDD889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Таможенные органы Республики Армения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1A68CC-DE08-495A-892D-87A3F0B7EC17}" type="parTrans" cxnId="{6E9D66E6-415B-495D-8855-7CD42C088D2B}">
      <dgm:prSet/>
      <dgm:spPr/>
      <dgm:t>
        <a:bodyPr/>
        <a:lstStyle/>
        <a:p>
          <a:endParaRPr lang="ru-RU"/>
        </a:p>
      </dgm:t>
    </dgm:pt>
    <dgm:pt modelId="{62BC36EF-6B9E-4CB7-B806-0A731D68D10C}" type="sibTrans" cxnId="{6E9D66E6-415B-495D-8855-7CD42C088D2B}">
      <dgm:prSet/>
      <dgm:spPr/>
      <dgm:t>
        <a:bodyPr/>
        <a:lstStyle/>
        <a:p>
          <a:endParaRPr lang="ru-RU"/>
        </a:p>
      </dgm:t>
    </dgm:pt>
    <dgm:pt modelId="{BFE1401F-E171-4657-AD0F-36B6D51B389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Права*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AAA81-8CBA-4CD1-8C60-BB8DADB48E98}" type="parTrans" cxnId="{AFC9F94A-D9D4-4C32-BB61-703367A09356}">
      <dgm:prSet/>
      <dgm:spPr/>
      <dgm:t>
        <a:bodyPr/>
        <a:lstStyle/>
        <a:p>
          <a:endParaRPr lang="ru-RU"/>
        </a:p>
      </dgm:t>
    </dgm:pt>
    <dgm:pt modelId="{E9554E28-EA21-4F2B-AFC5-2A73CE8AE042}" type="sibTrans" cxnId="{AFC9F94A-D9D4-4C32-BB61-703367A09356}">
      <dgm:prSet/>
      <dgm:spPr/>
      <dgm:t>
        <a:bodyPr/>
        <a:lstStyle/>
        <a:p>
          <a:endParaRPr lang="ru-RU"/>
        </a:p>
      </dgm:t>
    </dgm:pt>
    <dgm:pt modelId="{9B5031E0-2C24-4246-AE80-63BC7585D2F5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Обязанности*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ECF63-1996-4D2D-87BF-8E808159FBE9}" type="parTrans" cxnId="{8D4D63BB-A790-4A25-A6EE-55A592F3B409}">
      <dgm:prSet/>
      <dgm:spPr/>
      <dgm:t>
        <a:bodyPr/>
        <a:lstStyle/>
        <a:p>
          <a:endParaRPr lang="ru-RU"/>
        </a:p>
      </dgm:t>
    </dgm:pt>
    <dgm:pt modelId="{5E418E3C-4B88-4B7A-94DA-0B8797A66131}" type="sibTrans" cxnId="{8D4D63BB-A790-4A25-A6EE-55A592F3B409}">
      <dgm:prSet/>
      <dgm:spPr/>
      <dgm:t>
        <a:bodyPr/>
        <a:lstStyle/>
        <a:p>
          <a:endParaRPr lang="ru-RU"/>
        </a:p>
      </dgm:t>
    </dgm:pt>
    <dgm:pt modelId="{F2ECEDBD-8130-450D-B075-6E8B3875A59D}" type="pres">
      <dgm:prSet presAssocID="{017733A2-323A-4281-9BE4-1442D10BDB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491116-27E7-46A5-9FE4-B6776658E48D}" type="pres">
      <dgm:prSet presAssocID="{48C7D03A-7F1D-4FF2-AA57-0A4A1EDDD889}" presName="hierRoot1" presStyleCnt="0"/>
      <dgm:spPr/>
    </dgm:pt>
    <dgm:pt modelId="{56C6DF5F-5C6C-460B-89EE-02DA052CD18D}" type="pres">
      <dgm:prSet presAssocID="{48C7D03A-7F1D-4FF2-AA57-0A4A1EDDD889}" presName="composite" presStyleCnt="0"/>
      <dgm:spPr/>
    </dgm:pt>
    <dgm:pt modelId="{E3BCECAF-EBC8-496F-81A1-AB26181E1D93}" type="pres">
      <dgm:prSet presAssocID="{48C7D03A-7F1D-4FF2-AA57-0A4A1EDDD889}" presName="background" presStyleLbl="node0" presStyleIdx="0" presStyleCnt="1"/>
      <dgm:spPr/>
    </dgm:pt>
    <dgm:pt modelId="{030E6AA8-3137-4144-9AFF-1778D3525E00}" type="pres">
      <dgm:prSet presAssocID="{48C7D03A-7F1D-4FF2-AA57-0A4A1EDDD889}" presName="text" presStyleLbl="fgAcc0" presStyleIdx="0" presStyleCnt="1" custScaleX="67677" custScaleY="35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E12ED1-E42D-4635-BF3A-9B36CD13D52E}" type="pres">
      <dgm:prSet presAssocID="{48C7D03A-7F1D-4FF2-AA57-0A4A1EDDD889}" presName="hierChild2" presStyleCnt="0"/>
      <dgm:spPr/>
    </dgm:pt>
    <dgm:pt modelId="{39774AC6-E0C6-4F89-B0E9-4B93B4A6522A}" type="pres">
      <dgm:prSet presAssocID="{B14AAA81-8CBA-4CD1-8C60-BB8DADB48E9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E84F187-FA04-4F6D-BA94-ECA143950878}" type="pres">
      <dgm:prSet presAssocID="{BFE1401F-E171-4657-AD0F-36B6D51B3896}" presName="hierRoot2" presStyleCnt="0"/>
      <dgm:spPr/>
    </dgm:pt>
    <dgm:pt modelId="{B83D52BE-8731-443C-960C-6D01BE621F10}" type="pres">
      <dgm:prSet presAssocID="{BFE1401F-E171-4657-AD0F-36B6D51B3896}" presName="composite2" presStyleCnt="0"/>
      <dgm:spPr/>
    </dgm:pt>
    <dgm:pt modelId="{272E834D-A62C-4EA4-97F5-6EE04FA48A78}" type="pres">
      <dgm:prSet presAssocID="{BFE1401F-E171-4657-AD0F-36B6D51B3896}" presName="background2" presStyleLbl="node2" presStyleIdx="0" presStyleCnt="2"/>
      <dgm:spPr/>
    </dgm:pt>
    <dgm:pt modelId="{03AC4C13-4406-493D-905E-9EB15B4E3BC2}" type="pres">
      <dgm:prSet presAssocID="{BFE1401F-E171-4657-AD0F-36B6D51B3896}" presName="text2" presStyleLbl="fgAcc2" presStyleIdx="0" presStyleCnt="2" custScaleX="62306" custScaleY="211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69752B-0C2B-4B90-9AA6-9A4D8C50B5BE}" type="pres">
      <dgm:prSet presAssocID="{BFE1401F-E171-4657-AD0F-36B6D51B3896}" presName="hierChild3" presStyleCnt="0"/>
      <dgm:spPr/>
    </dgm:pt>
    <dgm:pt modelId="{1B71DB80-A490-4A10-A8B6-D765016D0401}" type="pres">
      <dgm:prSet presAssocID="{AE7ECF63-1996-4D2D-87BF-8E808159FBE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BD3FE80-FB88-4D58-BBBA-504876909057}" type="pres">
      <dgm:prSet presAssocID="{9B5031E0-2C24-4246-AE80-63BC7585D2F5}" presName="hierRoot2" presStyleCnt="0"/>
      <dgm:spPr/>
    </dgm:pt>
    <dgm:pt modelId="{B5728198-CE35-401F-8F4A-453219BFE982}" type="pres">
      <dgm:prSet presAssocID="{9B5031E0-2C24-4246-AE80-63BC7585D2F5}" presName="composite2" presStyleCnt="0"/>
      <dgm:spPr/>
    </dgm:pt>
    <dgm:pt modelId="{D7790F0F-8FF5-454D-AE80-1C4DA619BA1D}" type="pres">
      <dgm:prSet presAssocID="{9B5031E0-2C24-4246-AE80-63BC7585D2F5}" presName="background2" presStyleLbl="node2" presStyleIdx="1" presStyleCnt="2"/>
      <dgm:spPr/>
    </dgm:pt>
    <dgm:pt modelId="{DDDA7B91-C8F6-46B2-87C1-176998F5B2C6}" type="pres">
      <dgm:prSet presAssocID="{9B5031E0-2C24-4246-AE80-63BC7585D2F5}" presName="text2" presStyleLbl="fgAcc2" presStyleIdx="1" presStyleCnt="2" custScaleX="59944" custScaleY="22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C37287-5676-47D7-9633-A04371C7B376}" type="pres">
      <dgm:prSet presAssocID="{9B5031E0-2C24-4246-AE80-63BC7585D2F5}" presName="hierChild3" presStyleCnt="0"/>
      <dgm:spPr/>
    </dgm:pt>
  </dgm:ptLst>
  <dgm:cxnLst>
    <dgm:cxn modelId="{8D4D63BB-A790-4A25-A6EE-55A592F3B409}" srcId="{48C7D03A-7F1D-4FF2-AA57-0A4A1EDDD889}" destId="{9B5031E0-2C24-4246-AE80-63BC7585D2F5}" srcOrd="1" destOrd="0" parTransId="{AE7ECF63-1996-4D2D-87BF-8E808159FBE9}" sibTransId="{5E418E3C-4B88-4B7A-94DA-0B8797A66131}"/>
    <dgm:cxn modelId="{DF7751DC-5BC4-4B6D-A97B-6ED6508B93C8}" type="presOf" srcId="{48C7D03A-7F1D-4FF2-AA57-0A4A1EDDD889}" destId="{030E6AA8-3137-4144-9AFF-1778D3525E00}" srcOrd="0" destOrd="0" presId="urn:microsoft.com/office/officeart/2005/8/layout/hierarchy1"/>
    <dgm:cxn modelId="{7977441C-FF2E-4370-AC71-529B05EFB48A}" type="presOf" srcId="{B14AAA81-8CBA-4CD1-8C60-BB8DADB48E98}" destId="{39774AC6-E0C6-4F89-B0E9-4B93B4A6522A}" srcOrd="0" destOrd="0" presId="urn:microsoft.com/office/officeart/2005/8/layout/hierarchy1"/>
    <dgm:cxn modelId="{D922CCC2-857D-447C-9723-F9A64E05D2FF}" type="presOf" srcId="{AE7ECF63-1996-4D2D-87BF-8E808159FBE9}" destId="{1B71DB80-A490-4A10-A8B6-D765016D0401}" srcOrd="0" destOrd="0" presId="urn:microsoft.com/office/officeart/2005/8/layout/hierarchy1"/>
    <dgm:cxn modelId="{6E9D66E6-415B-495D-8855-7CD42C088D2B}" srcId="{017733A2-323A-4281-9BE4-1442D10BDB9C}" destId="{48C7D03A-7F1D-4FF2-AA57-0A4A1EDDD889}" srcOrd="0" destOrd="0" parTransId="{DB1A68CC-DE08-495A-892D-87A3F0B7EC17}" sibTransId="{62BC36EF-6B9E-4CB7-B806-0A731D68D10C}"/>
    <dgm:cxn modelId="{AFC9F94A-D9D4-4C32-BB61-703367A09356}" srcId="{48C7D03A-7F1D-4FF2-AA57-0A4A1EDDD889}" destId="{BFE1401F-E171-4657-AD0F-36B6D51B3896}" srcOrd="0" destOrd="0" parTransId="{B14AAA81-8CBA-4CD1-8C60-BB8DADB48E98}" sibTransId="{E9554E28-EA21-4F2B-AFC5-2A73CE8AE042}"/>
    <dgm:cxn modelId="{3415C85E-835C-445E-BCF9-5E5EF356BF44}" type="presOf" srcId="{BFE1401F-E171-4657-AD0F-36B6D51B3896}" destId="{03AC4C13-4406-493D-905E-9EB15B4E3BC2}" srcOrd="0" destOrd="0" presId="urn:microsoft.com/office/officeart/2005/8/layout/hierarchy1"/>
    <dgm:cxn modelId="{24E1C0EA-AE54-42AA-9224-260F376C29D2}" type="presOf" srcId="{017733A2-323A-4281-9BE4-1442D10BDB9C}" destId="{F2ECEDBD-8130-450D-B075-6E8B3875A59D}" srcOrd="0" destOrd="0" presId="urn:microsoft.com/office/officeart/2005/8/layout/hierarchy1"/>
    <dgm:cxn modelId="{AE682137-53FD-427B-A71F-6B9AD4A61FD7}" type="presOf" srcId="{9B5031E0-2C24-4246-AE80-63BC7585D2F5}" destId="{DDDA7B91-C8F6-46B2-87C1-176998F5B2C6}" srcOrd="0" destOrd="0" presId="urn:microsoft.com/office/officeart/2005/8/layout/hierarchy1"/>
    <dgm:cxn modelId="{3778580F-9A2D-4867-9C90-BA62A17082B7}" type="presParOf" srcId="{F2ECEDBD-8130-450D-B075-6E8B3875A59D}" destId="{9F491116-27E7-46A5-9FE4-B6776658E48D}" srcOrd="0" destOrd="0" presId="urn:microsoft.com/office/officeart/2005/8/layout/hierarchy1"/>
    <dgm:cxn modelId="{128F8A39-F035-4328-A5DE-B6092BCB6270}" type="presParOf" srcId="{9F491116-27E7-46A5-9FE4-B6776658E48D}" destId="{56C6DF5F-5C6C-460B-89EE-02DA052CD18D}" srcOrd="0" destOrd="0" presId="urn:microsoft.com/office/officeart/2005/8/layout/hierarchy1"/>
    <dgm:cxn modelId="{28EE1E9F-8191-4118-B369-7BD89AB0B999}" type="presParOf" srcId="{56C6DF5F-5C6C-460B-89EE-02DA052CD18D}" destId="{E3BCECAF-EBC8-496F-81A1-AB26181E1D93}" srcOrd="0" destOrd="0" presId="urn:microsoft.com/office/officeart/2005/8/layout/hierarchy1"/>
    <dgm:cxn modelId="{EA105986-0F2B-493C-B05D-74E3E19FD029}" type="presParOf" srcId="{56C6DF5F-5C6C-460B-89EE-02DA052CD18D}" destId="{030E6AA8-3137-4144-9AFF-1778D3525E00}" srcOrd="1" destOrd="0" presId="urn:microsoft.com/office/officeart/2005/8/layout/hierarchy1"/>
    <dgm:cxn modelId="{B7BB8361-ADC2-480E-B3C7-CF8E6CBBA9D4}" type="presParOf" srcId="{9F491116-27E7-46A5-9FE4-B6776658E48D}" destId="{6AE12ED1-E42D-4635-BF3A-9B36CD13D52E}" srcOrd="1" destOrd="0" presId="urn:microsoft.com/office/officeart/2005/8/layout/hierarchy1"/>
    <dgm:cxn modelId="{AF4F8E86-6CCA-450D-AEBA-87D4D78E6A14}" type="presParOf" srcId="{6AE12ED1-E42D-4635-BF3A-9B36CD13D52E}" destId="{39774AC6-E0C6-4F89-B0E9-4B93B4A6522A}" srcOrd="0" destOrd="0" presId="urn:microsoft.com/office/officeart/2005/8/layout/hierarchy1"/>
    <dgm:cxn modelId="{E6E52C6B-58B5-40D4-955F-A221BA886B0D}" type="presParOf" srcId="{6AE12ED1-E42D-4635-BF3A-9B36CD13D52E}" destId="{CE84F187-FA04-4F6D-BA94-ECA143950878}" srcOrd="1" destOrd="0" presId="urn:microsoft.com/office/officeart/2005/8/layout/hierarchy1"/>
    <dgm:cxn modelId="{36526CBD-5F13-4909-87F9-7A54F58CBE30}" type="presParOf" srcId="{CE84F187-FA04-4F6D-BA94-ECA143950878}" destId="{B83D52BE-8731-443C-960C-6D01BE621F10}" srcOrd="0" destOrd="0" presId="urn:microsoft.com/office/officeart/2005/8/layout/hierarchy1"/>
    <dgm:cxn modelId="{51FDD90F-43D8-44DB-B7D3-9F0FE5649DE0}" type="presParOf" srcId="{B83D52BE-8731-443C-960C-6D01BE621F10}" destId="{272E834D-A62C-4EA4-97F5-6EE04FA48A78}" srcOrd="0" destOrd="0" presId="urn:microsoft.com/office/officeart/2005/8/layout/hierarchy1"/>
    <dgm:cxn modelId="{F1966291-D6B0-4151-9879-0275269388A1}" type="presParOf" srcId="{B83D52BE-8731-443C-960C-6D01BE621F10}" destId="{03AC4C13-4406-493D-905E-9EB15B4E3BC2}" srcOrd="1" destOrd="0" presId="urn:microsoft.com/office/officeart/2005/8/layout/hierarchy1"/>
    <dgm:cxn modelId="{1E756838-041C-4704-B7C9-55084D0F61DC}" type="presParOf" srcId="{CE84F187-FA04-4F6D-BA94-ECA143950878}" destId="{9D69752B-0C2B-4B90-9AA6-9A4D8C50B5BE}" srcOrd="1" destOrd="0" presId="urn:microsoft.com/office/officeart/2005/8/layout/hierarchy1"/>
    <dgm:cxn modelId="{99F58514-3E2C-46A1-B39E-556CF03C17EB}" type="presParOf" srcId="{6AE12ED1-E42D-4635-BF3A-9B36CD13D52E}" destId="{1B71DB80-A490-4A10-A8B6-D765016D0401}" srcOrd="2" destOrd="0" presId="urn:microsoft.com/office/officeart/2005/8/layout/hierarchy1"/>
    <dgm:cxn modelId="{2F8875DD-A792-4438-8D98-944C9596BE53}" type="presParOf" srcId="{6AE12ED1-E42D-4635-BF3A-9B36CD13D52E}" destId="{DBD3FE80-FB88-4D58-BBBA-504876909057}" srcOrd="3" destOrd="0" presId="urn:microsoft.com/office/officeart/2005/8/layout/hierarchy1"/>
    <dgm:cxn modelId="{119A158B-5452-4C2C-ADF1-AD0DF4B27F41}" type="presParOf" srcId="{DBD3FE80-FB88-4D58-BBBA-504876909057}" destId="{B5728198-CE35-401F-8F4A-453219BFE982}" srcOrd="0" destOrd="0" presId="urn:microsoft.com/office/officeart/2005/8/layout/hierarchy1"/>
    <dgm:cxn modelId="{077C8A9C-15A1-478E-93E2-06448DD8900F}" type="presParOf" srcId="{B5728198-CE35-401F-8F4A-453219BFE982}" destId="{D7790F0F-8FF5-454D-AE80-1C4DA619BA1D}" srcOrd="0" destOrd="0" presId="urn:microsoft.com/office/officeart/2005/8/layout/hierarchy1"/>
    <dgm:cxn modelId="{72D57D06-52FF-4232-97D6-ECE2AE528A58}" type="presParOf" srcId="{B5728198-CE35-401F-8F4A-453219BFE982}" destId="{DDDA7B91-C8F6-46B2-87C1-176998F5B2C6}" srcOrd="1" destOrd="0" presId="urn:microsoft.com/office/officeart/2005/8/layout/hierarchy1"/>
    <dgm:cxn modelId="{D89CDA19-5FDD-4F45-894A-414F10D97C5A}" type="presParOf" srcId="{DBD3FE80-FB88-4D58-BBBA-504876909057}" destId="{72C37287-5676-47D7-9633-A04371C7B37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8D2CD3-699C-4EF1-B512-95CD0991873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22A826-21D8-4A9F-A58E-488EF215DE1E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Региональные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таможни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F154BD-D37A-43E0-8984-4605B67FAA4C}" type="parTrans" cxnId="{D2D7C295-307F-42AB-8FB0-9FDAB0EB9BAA}">
      <dgm:prSet/>
      <dgm:spPr/>
      <dgm:t>
        <a:bodyPr/>
        <a:lstStyle/>
        <a:p>
          <a:endParaRPr lang="ru-RU"/>
        </a:p>
      </dgm:t>
    </dgm:pt>
    <dgm:pt modelId="{CAF9514F-C378-4B9B-8333-389BFB9EC6F4}" type="sibTrans" cxnId="{D2D7C295-307F-42AB-8FB0-9FDAB0EB9BAA}">
      <dgm:prSet/>
      <dgm:spPr/>
      <dgm:t>
        <a:bodyPr/>
        <a:lstStyle/>
        <a:p>
          <a:endParaRPr lang="ru-RU"/>
        </a:p>
      </dgm:t>
    </dgm:pt>
    <dgm:pt modelId="{AFD4BB2C-35DB-4781-B491-B59BDDDB01F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Араратская региональная таможня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9389E-D0F4-412E-9077-EFDC5F126E0B}" type="parTrans" cxnId="{78646906-C337-47C4-910D-B62694CD3E51}">
      <dgm:prSet/>
      <dgm:spPr/>
      <dgm:t>
        <a:bodyPr/>
        <a:lstStyle/>
        <a:p>
          <a:endParaRPr lang="ru-RU"/>
        </a:p>
      </dgm:t>
    </dgm:pt>
    <dgm:pt modelId="{E51A2A4E-C79F-4D0A-B9FF-C8F4E18F75D8}" type="sibTrans" cxnId="{78646906-C337-47C4-910D-B62694CD3E51}">
      <dgm:prSet/>
      <dgm:spPr/>
      <dgm:t>
        <a:bodyPr/>
        <a:lstStyle/>
        <a:p>
          <a:endParaRPr lang="ru-RU"/>
        </a:p>
      </dgm:t>
    </dgm:pt>
    <dgm:pt modelId="{767AFE11-39B4-4275-8E51-0B82741603A4}">
      <dgm:prSet phldrT="[Текст]" custT="1"/>
      <dgm:spPr/>
      <dgm:t>
        <a:bodyPr/>
        <a:lstStyle/>
        <a:p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Гугаркская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региональная таможня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F900C5-C7EC-4DBA-B5CE-1A4A22E8E83E}" type="parTrans" cxnId="{0FC5C31E-C18C-4EE7-91A1-2212DBEB2212}">
      <dgm:prSet/>
      <dgm:spPr/>
      <dgm:t>
        <a:bodyPr/>
        <a:lstStyle/>
        <a:p>
          <a:endParaRPr lang="ru-RU"/>
        </a:p>
      </dgm:t>
    </dgm:pt>
    <dgm:pt modelId="{BD7AE75B-DB28-48B3-8D3B-76BC0A5008C8}" type="sibTrans" cxnId="{0FC5C31E-C18C-4EE7-91A1-2212DBEB2212}">
      <dgm:prSet/>
      <dgm:spPr/>
      <dgm:t>
        <a:bodyPr/>
        <a:lstStyle/>
        <a:p>
          <a:endParaRPr lang="ru-RU"/>
        </a:p>
      </dgm:t>
    </dgm:pt>
    <dgm:pt modelId="{484C13A4-5332-4239-B754-0CE8A66792A3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таможня международных дорожных перевозок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D7C437-9D29-4347-9D13-A5D1064411A6}" type="parTrans" cxnId="{17226C99-0CCA-4271-A171-7F59FDF724D1}">
      <dgm:prSet/>
      <dgm:spPr/>
      <dgm:t>
        <a:bodyPr/>
        <a:lstStyle/>
        <a:p>
          <a:endParaRPr lang="ru-RU"/>
        </a:p>
      </dgm:t>
    </dgm:pt>
    <dgm:pt modelId="{AFB243B4-4E5C-4F7D-A9A7-C254A57EBD33}" type="sibTrans" cxnId="{17226C99-0CCA-4271-A171-7F59FDF724D1}">
      <dgm:prSet/>
      <dgm:spPr/>
      <dgm:t>
        <a:bodyPr/>
        <a:lstStyle/>
        <a:p>
          <a:endParaRPr lang="ru-RU"/>
        </a:p>
      </dgm:t>
    </dgm:pt>
    <dgm:pt modelId="{F1B95FA1-13D3-43A8-BD5E-F2F8B6C9C312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Специализированная таможня для таможенного оформления товаров, облагаемых акцизным налогом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9DCB36-39F8-4795-82CF-F76F671301E0}" type="parTrans" cxnId="{E78A5AA9-5097-48A9-B62B-524A090AEE48}">
      <dgm:prSet/>
      <dgm:spPr/>
      <dgm:t>
        <a:bodyPr/>
        <a:lstStyle/>
        <a:p>
          <a:endParaRPr lang="ru-RU"/>
        </a:p>
      </dgm:t>
    </dgm:pt>
    <dgm:pt modelId="{728C56B8-DCDA-47F7-88BC-A5227A64A973}" type="sibTrans" cxnId="{E78A5AA9-5097-48A9-B62B-524A090AEE48}">
      <dgm:prSet/>
      <dgm:spPr/>
      <dgm:t>
        <a:bodyPr/>
        <a:lstStyle/>
        <a:p>
          <a:endParaRPr lang="ru-RU"/>
        </a:p>
      </dgm:t>
    </dgm:pt>
    <dgm:pt modelId="{95284B23-4EB0-4ACF-A50F-C4594D445E85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Специализированная таможня по международной почте и курьерской перевозке товаров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673279-D766-4A99-A129-5D8E74844590}" type="parTrans" cxnId="{5795BF09-3754-490B-ABD7-1B4E03AC133A}">
      <dgm:prSet/>
      <dgm:spPr/>
      <dgm:t>
        <a:bodyPr/>
        <a:lstStyle/>
        <a:p>
          <a:endParaRPr lang="ru-RU"/>
        </a:p>
      </dgm:t>
    </dgm:pt>
    <dgm:pt modelId="{228994EE-8E96-4458-8BF0-CC0C31392A3B}" type="sibTrans" cxnId="{5795BF09-3754-490B-ABD7-1B4E03AC133A}">
      <dgm:prSet/>
      <dgm:spPr/>
      <dgm:t>
        <a:bodyPr/>
        <a:lstStyle/>
        <a:p>
          <a:endParaRPr lang="ru-RU"/>
        </a:p>
      </dgm:t>
    </dgm:pt>
    <dgm:pt modelId="{91933196-C6C7-418B-96AE-703BE1E1F901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Специализированная таможня по оформлению таможенных документов автотранспортных средств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95E938-7DE9-4640-B33C-B8D217D1846B}" type="parTrans" cxnId="{18605FA9-5C5D-4178-B4A4-E9E354EEAE38}">
      <dgm:prSet/>
      <dgm:spPr/>
      <dgm:t>
        <a:bodyPr/>
        <a:lstStyle/>
        <a:p>
          <a:endParaRPr lang="ru-RU"/>
        </a:p>
      </dgm:t>
    </dgm:pt>
    <dgm:pt modelId="{8249EB56-FBC8-49D7-9F34-F824104A31E0}" type="sibTrans" cxnId="{18605FA9-5C5D-4178-B4A4-E9E354EEAE38}">
      <dgm:prSet/>
      <dgm:spPr/>
      <dgm:t>
        <a:bodyPr/>
        <a:lstStyle/>
        <a:p>
          <a:endParaRPr lang="ru-RU"/>
        </a:p>
      </dgm:t>
    </dgm:pt>
    <dgm:pt modelId="{27666F92-72CD-448D-A452-371FF02983BB}">
      <dgm:prSet custT="1"/>
      <dgm:spPr/>
      <dgm:t>
        <a:bodyPr/>
        <a:lstStyle/>
        <a:p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Сюникская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региональная таможня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C49963-C412-4F17-96BC-112D113F0F88}" type="parTrans" cxnId="{ED1F6228-87CF-4F8E-B41F-99073C116688}">
      <dgm:prSet/>
      <dgm:spPr/>
      <dgm:t>
        <a:bodyPr/>
        <a:lstStyle/>
        <a:p>
          <a:endParaRPr lang="ru-RU"/>
        </a:p>
      </dgm:t>
    </dgm:pt>
    <dgm:pt modelId="{A05C2084-AF6C-433D-B39B-2C9A7AA72B9E}" type="sibTrans" cxnId="{ED1F6228-87CF-4F8E-B41F-99073C116688}">
      <dgm:prSet/>
      <dgm:spPr/>
      <dgm:t>
        <a:bodyPr/>
        <a:lstStyle/>
        <a:p>
          <a:endParaRPr lang="ru-RU"/>
        </a:p>
      </dgm:t>
    </dgm:pt>
    <dgm:pt modelId="{8EAFCB9B-F49E-47E0-B15D-07A8ACDD7CCE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Таможня «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Звартноц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0B30B8-D71F-40B4-B4B3-511A4DEEB47B}" type="parTrans" cxnId="{F5568FF5-A686-4538-BE23-A0D1589F0EF1}">
      <dgm:prSet/>
      <dgm:spPr/>
      <dgm:t>
        <a:bodyPr/>
        <a:lstStyle/>
        <a:p>
          <a:endParaRPr lang="ru-RU"/>
        </a:p>
      </dgm:t>
    </dgm:pt>
    <dgm:pt modelId="{588D4B53-1520-43ED-BED4-DF36015FDF55}" type="sibTrans" cxnId="{F5568FF5-A686-4538-BE23-A0D1589F0EF1}">
      <dgm:prSet/>
      <dgm:spPr/>
      <dgm:t>
        <a:bodyPr/>
        <a:lstStyle/>
        <a:p>
          <a:endParaRPr lang="ru-RU"/>
        </a:p>
      </dgm:t>
    </dgm:pt>
    <dgm:pt modelId="{9B499273-16E1-4C9B-ADDC-60DAA1719883}">
      <dgm:prSet custT="1"/>
      <dgm:spPr/>
      <dgm:t>
        <a:bodyPr/>
        <a:lstStyle/>
        <a:p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Ширакская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региональная таможня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AD37C-28BD-4CFC-B02C-BAEF80C61025}" type="parTrans" cxnId="{7AB38829-4C10-4EA9-BF1A-C6ED24D243FA}">
      <dgm:prSet/>
      <dgm:spPr/>
      <dgm:t>
        <a:bodyPr/>
        <a:lstStyle/>
        <a:p>
          <a:endParaRPr lang="ru-RU"/>
        </a:p>
      </dgm:t>
    </dgm:pt>
    <dgm:pt modelId="{3F280CBE-1602-4B5D-A943-037BFF4227AA}" type="sibTrans" cxnId="{7AB38829-4C10-4EA9-BF1A-C6ED24D243FA}">
      <dgm:prSet/>
      <dgm:spPr/>
      <dgm:t>
        <a:bodyPr/>
        <a:lstStyle/>
        <a:p>
          <a:endParaRPr lang="ru-RU"/>
        </a:p>
      </dgm:t>
    </dgm:pt>
    <dgm:pt modelId="{0A011FB6-1015-4337-B12C-A8C3B122AA9E}" type="pres">
      <dgm:prSet presAssocID="{848D2CD3-699C-4EF1-B512-95CD099187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0DAB1E-CE31-4BA6-9AD6-31DB483E23F9}" type="pres">
      <dgm:prSet presAssocID="{2622A826-21D8-4A9F-A58E-488EF215DE1E}" presName="parentLin" presStyleCnt="0"/>
      <dgm:spPr/>
    </dgm:pt>
    <dgm:pt modelId="{A8281E60-531D-40AC-A2F4-8CBBDDA59456}" type="pres">
      <dgm:prSet presAssocID="{2622A826-21D8-4A9F-A58E-488EF215DE1E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9BE9FFD4-C4C1-4408-AB36-A53968F64932}" type="pres">
      <dgm:prSet presAssocID="{2622A826-21D8-4A9F-A58E-488EF215DE1E}" presName="parentText" presStyleLbl="node1" presStyleIdx="0" presStyleCnt="10" custScaleY="2981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432350-B4C0-4760-B2A1-06F520A710C2}" type="pres">
      <dgm:prSet presAssocID="{2622A826-21D8-4A9F-A58E-488EF215DE1E}" presName="negativeSpace" presStyleCnt="0"/>
      <dgm:spPr/>
    </dgm:pt>
    <dgm:pt modelId="{4AFB3A54-3AB4-4C99-88B1-FEC2D4E206C5}" type="pres">
      <dgm:prSet presAssocID="{2622A826-21D8-4A9F-A58E-488EF215DE1E}" presName="childText" presStyleLbl="conFgAcc1" presStyleIdx="0" presStyleCnt="10">
        <dgm:presLayoutVars>
          <dgm:bulletEnabled val="1"/>
        </dgm:presLayoutVars>
      </dgm:prSet>
      <dgm:spPr/>
    </dgm:pt>
    <dgm:pt modelId="{F9A0DF40-D3CA-4603-85ED-F6716B908A77}" type="pres">
      <dgm:prSet presAssocID="{CAF9514F-C378-4B9B-8333-389BFB9EC6F4}" presName="spaceBetweenRectangles" presStyleCnt="0"/>
      <dgm:spPr/>
    </dgm:pt>
    <dgm:pt modelId="{8CEADBC3-7AA2-4753-AD56-550A0A4A4C19}" type="pres">
      <dgm:prSet presAssocID="{AFD4BB2C-35DB-4781-B491-B59BDDDB01F0}" presName="parentLin" presStyleCnt="0"/>
      <dgm:spPr/>
    </dgm:pt>
    <dgm:pt modelId="{003DDC5D-FF7B-4C5D-B8FE-6DDB338AFC7A}" type="pres">
      <dgm:prSet presAssocID="{AFD4BB2C-35DB-4781-B491-B59BDDDB01F0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A8F619BE-43E9-4C29-A198-477689BBEE6A}" type="pres">
      <dgm:prSet presAssocID="{AFD4BB2C-35DB-4781-B491-B59BDDDB01F0}" presName="parentText" presStyleLbl="node1" presStyleIdx="1" presStyleCnt="10" custScaleY="3417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91A05-B4DF-46BE-B57A-EA2B7CE20D44}" type="pres">
      <dgm:prSet presAssocID="{AFD4BB2C-35DB-4781-B491-B59BDDDB01F0}" presName="negativeSpace" presStyleCnt="0"/>
      <dgm:spPr/>
    </dgm:pt>
    <dgm:pt modelId="{CD8D9F22-C5AD-4726-AD14-21964B703F25}" type="pres">
      <dgm:prSet presAssocID="{AFD4BB2C-35DB-4781-B491-B59BDDDB01F0}" presName="childText" presStyleLbl="conFgAcc1" presStyleIdx="1" presStyleCnt="10">
        <dgm:presLayoutVars>
          <dgm:bulletEnabled val="1"/>
        </dgm:presLayoutVars>
      </dgm:prSet>
      <dgm:spPr/>
    </dgm:pt>
    <dgm:pt modelId="{457883E3-75BC-42C8-A216-C912FDC95BD7}" type="pres">
      <dgm:prSet presAssocID="{E51A2A4E-C79F-4D0A-B9FF-C8F4E18F75D8}" presName="spaceBetweenRectangles" presStyleCnt="0"/>
      <dgm:spPr/>
    </dgm:pt>
    <dgm:pt modelId="{8C2D4492-75A4-46DC-8ED5-A055BEC7193B}" type="pres">
      <dgm:prSet presAssocID="{767AFE11-39B4-4275-8E51-0B82741603A4}" presName="parentLin" presStyleCnt="0"/>
      <dgm:spPr/>
    </dgm:pt>
    <dgm:pt modelId="{AB7730F8-0FBC-4CA9-A0C6-EB1DC247F8C6}" type="pres">
      <dgm:prSet presAssocID="{767AFE11-39B4-4275-8E51-0B82741603A4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2F5F86BD-18B6-4AFD-804B-309C089E1A6D}" type="pres">
      <dgm:prSet presAssocID="{767AFE11-39B4-4275-8E51-0B82741603A4}" presName="parentText" presStyleLbl="node1" presStyleIdx="2" presStyleCnt="10" custScaleY="2814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67254-0022-41CD-94A8-6B6060839DDA}" type="pres">
      <dgm:prSet presAssocID="{767AFE11-39B4-4275-8E51-0B82741603A4}" presName="negativeSpace" presStyleCnt="0"/>
      <dgm:spPr/>
    </dgm:pt>
    <dgm:pt modelId="{C641F8E1-A4DB-43D1-9458-BD1F84CBFBBF}" type="pres">
      <dgm:prSet presAssocID="{767AFE11-39B4-4275-8E51-0B82741603A4}" presName="childText" presStyleLbl="conFgAcc1" presStyleIdx="2" presStyleCnt="10">
        <dgm:presLayoutVars>
          <dgm:bulletEnabled val="1"/>
        </dgm:presLayoutVars>
      </dgm:prSet>
      <dgm:spPr/>
    </dgm:pt>
    <dgm:pt modelId="{8A33E12E-DCD1-4A00-88D1-1B15C623A9E2}" type="pres">
      <dgm:prSet presAssocID="{BD7AE75B-DB28-48B3-8D3B-76BC0A5008C8}" presName="spaceBetweenRectangles" presStyleCnt="0"/>
      <dgm:spPr/>
    </dgm:pt>
    <dgm:pt modelId="{9A522E06-7086-4F19-A873-485F7E854121}" type="pres">
      <dgm:prSet presAssocID="{484C13A4-5332-4239-B754-0CE8A66792A3}" presName="parentLin" presStyleCnt="0"/>
      <dgm:spPr/>
    </dgm:pt>
    <dgm:pt modelId="{7E58F515-60AB-4267-8302-1540D92ED748}" type="pres">
      <dgm:prSet presAssocID="{484C13A4-5332-4239-B754-0CE8A66792A3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8B359969-B4A5-4692-9A85-597CDA739AB8}" type="pres">
      <dgm:prSet presAssocID="{484C13A4-5332-4239-B754-0CE8A66792A3}" presName="parentText" presStyleLbl="node1" presStyleIdx="3" presStyleCnt="10" custScaleY="3069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99818-171F-4BBD-9135-9E78B92A44C5}" type="pres">
      <dgm:prSet presAssocID="{484C13A4-5332-4239-B754-0CE8A66792A3}" presName="negativeSpace" presStyleCnt="0"/>
      <dgm:spPr/>
    </dgm:pt>
    <dgm:pt modelId="{16E40CC1-D544-4655-810C-52691A575451}" type="pres">
      <dgm:prSet presAssocID="{484C13A4-5332-4239-B754-0CE8A66792A3}" presName="childText" presStyleLbl="conFgAcc1" presStyleIdx="3" presStyleCnt="10">
        <dgm:presLayoutVars>
          <dgm:bulletEnabled val="1"/>
        </dgm:presLayoutVars>
      </dgm:prSet>
      <dgm:spPr/>
    </dgm:pt>
    <dgm:pt modelId="{8CE3E070-718B-4CC9-92A6-6E3D7C8BDB91}" type="pres">
      <dgm:prSet presAssocID="{AFB243B4-4E5C-4F7D-A9A7-C254A57EBD33}" presName="spaceBetweenRectangles" presStyleCnt="0"/>
      <dgm:spPr/>
    </dgm:pt>
    <dgm:pt modelId="{0F85128C-0AD9-4EB7-A919-AD305EF45E80}" type="pres">
      <dgm:prSet presAssocID="{F1B95FA1-13D3-43A8-BD5E-F2F8B6C9C312}" presName="parentLin" presStyleCnt="0"/>
      <dgm:spPr/>
    </dgm:pt>
    <dgm:pt modelId="{45256A89-9269-49F7-812A-356CA834A0B2}" type="pres">
      <dgm:prSet presAssocID="{F1B95FA1-13D3-43A8-BD5E-F2F8B6C9C312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904033C5-5E86-42B6-B9B2-017F5813F826}" type="pres">
      <dgm:prSet presAssocID="{F1B95FA1-13D3-43A8-BD5E-F2F8B6C9C312}" presName="parentText" presStyleLbl="node1" presStyleIdx="4" presStyleCnt="10" custScaleY="3469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DE36A-9BC3-4B98-878A-0A0062872610}" type="pres">
      <dgm:prSet presAssocID="{F1B95FA1-13D3-43A8-BD5E-F2F8B6C9C312}" presName="negativeSpace" presStyleCnt="0"/>
      <dgm:spPr/>
    </dgm:pt>
    <dgm:pt modelId="{ABD61D16-9D30-4011-B3D4-36A64906E07B}" type="pres">
      <dgm:prSet presAssocID="{F1B95FA1-13D3-43A8-BD5E-F2F8B6C9C312}" presName="childText" presStyleLbl="conFgAcc1" presStyleIdx="4" presStyleCnt="10">
        <dgm:presLayoutVars>
          <dgm:bulletEnabled val="1"/>
        </dgm:presLayoutVars>
      </dgm:prSet>
      <dgm:spPr/>
    </dgm:pt>
    <dgm:pt modelId="{EE5CF077-CFB9-435B-BE6E-E52593A396A5}" type="pres">
      <dgm:prSet presAssocID="{728C56B8-DCDA-47F7-88BC-A5227A64A973}" presName="spaceBetweenRectangles" presStyleCnt="0"/>
      <dgm:spPr/>
    </dgm:pt>
    <dgm:pt modelId="{588EA40A-7B88-4DC4-B286-4F9D99E6604C}" type="pres">
      <dgm:prSet presAssocID="{95284B23-4EB0-4ACF-A50F-C4594D445E85}" presName="parentLin" presStyleCnt="0"/>
      <dgm:spPr/>
    </dgm:pt>
    <dgm:pt modelId="{5B7897E7-C895-41AE-8423-B067F48BB259}" type="pres">
      <dgm:prSet presAssocID="{95284B23-4EB0-4ACF-A50F-C4594D445E85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911AB4FE-8F04-4EF5-8A18-3504931AE915}" type="pres">
      <dgm:prSet presAssocID="{95284B23-4EB0-4ACF-A50F-C4594D445E85}" presName="parentText" presStyleLbl="node1" presStyleIdx="5" presStyleCnt="10" custScaleY="3537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3DE84-C371-4FB2-BF07-8AE14C76DAB2}" type="pres">
      <dgm:prSet presAssocID="{95284B23-4EB0-4ACF-A50F-C4594D445E85}" presName="negativeSpace" presStyleCnt="0"/>
      <dgm:spPr/>
    </dgm:pt>
    <dgm:pt modelId="{60892464-5454-47E6-92B3-C77DD4C07D82}" type="pres">
      <dgm:prSet presAssocID="{95284B23-4EB0-4ACF-A50F-C4594D445E85}" presName="childText" presStyleLbl="conFgAcc1" presStyleIdx="5" presStyleCnt="10">
        <dgm:presLayoutVars>
          <dgm:bulletEnabled val="1"/>
        </dgm:presLayoutVars>
      </dgm:prSet>
      <dgm:spPr/>
    </dgm:pt>
    <dgm:pt modelId="{4390CE38-BC86-4758-8CAE-6B65E4A9E2AA}" type="pres">
      <dgm:prSet presAssocID="{228994EE-8E96-4458-8BF0-CC0C31392A3B}" presName="spaceBetweenRectangles" presStyleCnt="0"/>
      <dgm:spPr/>
    </dgm:pt>
    <dgm:pt modelId="{60951503-FE29-46BC-B8D6-CD68FE45C821}" type="pres">
      <dgm:prSet presAssocID="{91933196-C6C7-418B-96AE-703BE1E1F901}" presName="parentLin" presStyleCnt="0"/>
      <dgm:spPr/>
    </dgm:pt>
    <dgm:pt modelId="{42244E15-5459-4F6F-B775-B8A85E16E4C5}" type="pres">
      <dgm:prSet presAssocID="{91933196-C6C7-418B-96AE-703BE1E1F901}" presName="parentLeftMargin" presStyleLbl="node1" presStyleIdx="5" presStyleCnt="10"/>
      <dgm:spPr/>
      <dgm:t>
        <a:bodyPr/>
        <a:lstStyle/>
        <a:p>
          <a:endParaRPr lang="ru-RU"/>
        </a:p>
      </dgm:t>
    </dgm:pt>
    <dgm:pt modelId="{6950226E-B8B0-408A-8257-A7E2C688676C}" type="pres">
      <dgm:prSet presAssocID="{91933196-C6C7-418B-96AE-703BE1E1F901}" presName="parentText" presStyleLbl="node1" presStyleIdx="6" presStyleCnt="10" custScaleY="3402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40375-411A-435A-B9E5-85C6D62D4D98}" type="pres">
      <dgm:prSet presAssocID="{91933196-C6C7-418B-96AE-703BE1E1F901}" presName="negativeSpace" presStyleCnt="0"/>
      <dgm:spPr/>
    </dgm:pt>
    <dgm:pt modelId="{4F83B80F-BE94-4A26-B5C6-62684892189A}" type="pres">
      <dgm:prSet presAssocID="{91933196-C6C7-418B-96AE-703BE1E1F901}" presName="childText" presStyleLbl="conFgAcc1" presStyleIdx="6" presStyleCnt="10">
        <dgm:presLayoutVars>
          <dgm:bulletEnabled val="1"/>
        </dgm:presLayoutVars>
      </dgm:prSet>
      <dgm:spPr/>
    </dgm:pt>
    <dgm:pt modelId="{742CBFB3-F29F-4B86-8D9E-6737B0C84EA9}" type="pres">
      <dgm:prSet presAssocID="{8249EB56-FBC8-49D7-9F34-F824104A31E0}" presName="spaceBetweenRectangles" presStyleCnt="0"/>
      <dgm:spPr/>
    </dgm:pt>
    <dgm:pt modelId="{BE92E2F0-A6DC-4656-8CD4-BE1EAB7E5D9E}" type="pres">
      <dgm:prSet presAssocID="{27666F92-72CD-448D-A452-371FF02983BB}" presName="parentLin" presStyleCnt="0"/>
      <dgm:spPr/>
    </dgm:pt>
    <dgm:pt modelId="{A07ED57A-69A1-4F91-B945-76DC2E55031A}" type="pres">
      <dgm:prSet presAssocID="{27666F92-72CD-448D-A452-371FF02983BB}" presName="parentLeftMargin" presStyleLbl="node1" presStyleIdx="6" presStyleCnt="10"/>
      <dgm:spPr/>
      <dgm:t>
        <a:bodyPr/>
        <a:lstStyle/>
        <a:p>
          <a:endParaRPr lang="ru-RU"/>
        </a:p>
      </dgm:t>
    </dgm:pt>
    <dgm:pt modelId="{2056015E-60B5-495B-9689-14E1FC3A9F55}" type="pres">
      <dgm:prSet presAssocID="{27666F92-72CD-448D-A452-371FF02983BB}" presName="parentText" presStyleLbl="node1" presStyleIdx="7" presStyleCnt="10" custScaleY="3027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A10ADE-7C99-42A1-8707-98110C39C53B}" type="pres">
      <dgm:prSet presAssocID="{27666F92-72CD-448D-A452-371FF02983BB}" presName="negativeSpace" presStyleCnt="0"/>
      <dgm:spPr/>
    </dgm:pt>
    <dgm:pt modelId="{F87954A7-BCAC-49DF-9E51-A24996111B3F}" type="pres">
      <dgm:prSet presAssocID="{27666F92-72CD-448D-A452-371FF02983BB}" presName="childText" presStyleLbl="conFgAcc1" presStyleIdx="7" presStyleCnt="10">
        <dgm:presLayoutVars>
          <dgm:bulletEnabled val="1"/>
        </dgm:presLayoutVars>
      </dgm:prSet>
      <dgm:spPr/>
    </dgm:pt>
    <dgm:pt modelId="{3AE416F7-311F-4498-9D7C-1666FFD9FDF5}" type="pres">
      <dgm:prSet presAssocID="{A05C2084-AF6C-433D-B39B-2C9A7AA72B9E}" presName="spaceBetweenRectangles" presStyleCnt="0"/>
      <dgm:spPr/>
    </dgm:pt>
    <dgm:pt modelId="{E492744B-5FA2-4B63-BB3E-46667838A887}" type="pres">
      <dgm:prSet presAssocID="{8EAFCB9B-F49E-47E0-B15D-07A8ACDD7CCE}" presName="parentLin" presStyleCnt="0"/>
      <dgm:spPr/>
    </dgm:pt>
    <dgm:pt modelId="{2706264A-F43F-4C2D-946F-131E3BC1834C}" type="pres">
      <dgm:prSet presAssocID="{8EAFCB9B-F49E-47E0-B15D-07A8ACDD7CCE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F5C9B96C-0436-420A-B47A-299E39306E08}" type="pres">
      <dgm:prSet presAssocID="{8EAFCB9B-F49E-47E0-B15D-07A8ACDD7CCE}" presName="parentText" presStyleLbl="node1" presStyleIdx="8" presStyleCnt="10" custScaleY="3304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8ED81-EC5C-4B98-B7AB-6EE3114C1B99}" type="pres">
      <dgm:prSet presAssocID="{8EAFCB9B-F49E-47E0-B15D-07A8ACDD7CCE}" presName="negativeSpace" presStyleCnt="0"/>
      <dgm:spPr/>
    </dgm:pt>
    <dgm:pt modelId="{9A52483C-9C3F-4C6D-A856-3B8965D46BCB}" type="pres">
      <dgm:prSet presAssocID="{8EAFCB9B-F49E-47E0-B15D-07A8ACDD7CCE}" presName="childText" presStyleLbl="conFgAcc1" presStyleIdx="8" presStyleCnt="10">
        <dgm:presLayoutVars>
          <dgm:bulletEnabled val="1"/>
        </dgm:presLayoutVars>
      </dgm:prSet>
      <dgm:spPr/>
    </dgm:pt>
    <dgm:pt modelId="{6EDB7816-77F8-4C75-BAD1-5A09834A0A49}" type="pres">
      <dgm:prSet presAssocID="{588D4B53-1520-43ED-BED4-DF36015FDF55}" presName="spaceBetweenRectangles" presStyleCnt="0"/>
      <dgm:spPr/>
    </dgm:pt>
    <dgm:pt modelId="{16FE4FBF-DF84-4F95-9179-E1F90F1EFA0E}" type="pres">
      <dgm:prSet presAssocID="{9B499273-16E1-4C9B-ADDC-60DAA1719883}" presName="parentLin" presStyleCnt="0"/>
      <dgm:spPr/>
    </dgm:pt>
    <dgm:pt modelId="{0CC7E8A6-4128-4C51-A4C8-004F7CC3EB8C}" type="pres">
      <dgm:prSet presAssocID="{9B499273-16E1-4C9B-ADDC-60DAA1719883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F456E78D-39C3-4FCD-B21E-EDB099018C15}" type="pres">
      <dgm:prSet presAssocID="{9B499273-16E1-4C9B-ADDC-60DAA1719883}" presName="parentText" presStyleLbl="node1" presStyleIdx="9" presStyleCnt="10" custScaleY="3234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8DE23-90C5-4D35-B3C8-26CD5A1E2B98}" type="pres">
      <dgm:prSet presAssocID="{9B499273-16E1-4C9B-ADDC-60DAA1719883}" presName="negativeSpace" presStyleCnt="0"/>
      <dgm:spPr/>
    </dgm:pt>
    <dgm:pt modelId="{1F3D3BA7-F232-4F29-AD2E-C88DB0329D4E}" type="pres">
      <dgm:prSet presAssocID="{9B499273-16E1-4C9B-ADDC-60DAA1719883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9259F82B-4741-4C14-AA08-C275A9EF9F78}" type="presOf" srcId="{8EAFCB9B-F49E-47E0-B15D-07A8ACDD7CCE}" destId="{F5C9B96C-0436-420A-B47A-299E39306E08}" srcOrd="1" destOrd="0" presId="urn:microsoft.com/office/officeart/2005/8/layout/list1"/>
    <dgm:cxn modelId="{A9013019-A1B0-4399-8B8D-7D07B0794FDA}" type="presOf" srcId="{95284B23-4EB0-4ACF-A50F-C4594D445E85}" destId="{911AB4FE-8F04-4EF5-8A18-3504931AE915}" srcOrd="1" destOrd="0" presId="urn:microsoft.com/office/officeart/2005/8/layout/list1"/>
    <dgm:cxn modelId="{FD902109-3FD1-4E0A-B8A2-A3D672D6DDBE}" type="presOf" srcId="{27666F92-72CD-448D-A452-371FF02983BB}" destId="{2056015E-60B5-495B-9689-14E1FC3A9F55}" srcOrd="1" destOrd="0" presId="urn:microsoft.com/office/officeart/2005/8/layout/list1"/>
    <dgm:cxn modelId="{6C5058F7-D121-4329-9B61-F7603D8E746E}" type="presOf" srcId="{848D2CD3-699C-4EF1-B512-95CD0991873B}" destId="{0A011FB6-1015-4337-B12C-A8C3B122AA9E}" srcOrd="0" destOrd="0" presId="urn:microsoft.com/office/officeart/2005/8/layout/list1"/>
    <dgm:cxn modelId="{53296CBB-83A8-4802-B886-326D28E6766B}" type="presOf" srcId="{F1B95FA1-13D3-43A8-BD5E-F2F8B6C9C312}" destId="{904033C5-5E86-42B6-B9B2-017F5813F826}" srcOrd="1" destOrd="0" presId="urn:microsoft.com/office/officeart/2005/8/layout/list1"/>
    <dgm:cxn modelId="{78646906-C337-47C4-910D-B62694CD3E51}" srcId="{848D2CD3-699C-4EF1-B512-95CD0991873B}" destId="{AFD4BB2C-35DB-4781-B491-B59BDDDB01F0}" srcOrd="1" destOrd="0" parTransId="{F2A9389E-D0F4-412E-9077-EFDC5F126E0B}" sibTransId="{E51A2A4E-C79F-4D0A-B9FF-C8F4E18F75D8}"/>
    <dgm:cxn modelId="{5795BF09-3754-490B-ABD7-1B4E03AC133A}" srcId="{848D2CD3-699C-4EF1-B512-95CD0991873B}" destId="{95284B23-4EB0-4ACF-A50F-C4594D445E85}" srcOrd="5" destOrd="0" parTransId="{4F673279-D766-4A99-A129-5D8E74844590}" sibTransId="{228994EE-8E96-4458-8BF0-CC0C31392A3B}"/>
    <dgm:cxn modelId="{E6044E0C-0F25-4FAA-8F83-BDE461E40DAA}" type="presOf" srcId="{27666F92-72CD-448D-A452-371FF02983BB}" destId="{A07ED57A-69A1-4F91-B945-76DC2E55031A}" srcOrd="0" destOrd="0" presId="urn:microsoft.com/office/officeart/2005/8/layout/list1"/>
    <dgm:cxn modelId="{6CD709C6-C53B-4802-B25E-E783BFDB47A5}" type="presOf" srcId="{AFD4BB2C-35DB-4781-B491-B59BDDDB01F0}" destId="{A8F619BE-43E9-4C29-A198-477689BBEE6A}" srcOrd="1" destOrd="0" presId="urn:microsoft.com/office/officeart/2005/8/layout/list1"/>
    <dgm:cxn modelId="{ED1F6228-87CF-4F8E-B41F-99073C116688}" srcId="{848D2CD3-699C-4EF1-B512-95CD0991873B}" destId="{27666F92-72CD-448D-A452-371FF02983BB}" srcOrd="7" destOrd="0" parTransId="{4CC49963-C412-4F17-96BC-112D113F0F88}" sibTransId="{A05C2084-AF6C-433D-B39B-2C9A7AA72B9E}"/>
    <dgm:cxn modelId="{211CEA25-7BD5-478D-91DE-40EF0267FCF5}" type="presOf" srcId="{2622A826-21D8-4A9F-A58E-488EF215DE1E}" destId="{9BE9FFD4-C4C1-4408-AB36-A53968F64932}" srcOrd="1" destOrd="0" presId="urn:microsoft.com/office/officeart/2005/8/layout/list1"/>
    <dgm:cxn modelId="{D2D7C295-307F-42AB-8FB0-9FDAB0EB9BAA}" srcId="{848D2CD3-699C-4EF1-B512-95CD0991873B}" destId="{2622A826-21D8-4A9F-A58E-488EF215DE1E}" srcOrd="0" destOrd="0" parTransId="{D2F154BD-D37A-43E0-8984-4605B67FAA4C}" sibTransId="{CAF9514F-C378-4B9B-8333-389BFB9EC6F4}"/>
    <dgm:cxn modelId="{18605FA9-5C5D-4178-B4A4-E9E354EEAE38}" srcId="{848D2CD3-699C-4EF1-B512-95CD0991873B}" destId="{91933196-C6C7-418B-96AE-703BE1E1F901}" srcOrd="6" destOrd="0" parTransId="{4D95E938-7DE9-4640-B33C-B8D217D1846B}" sibTransId="{8249EB56-FBC8-49D7-9F34-F824104A31E0}"/>
    <dgm:cxn modelId="{3EE756CA-7341-486E-B1E4-D5AF4FBD9CBE}" type="presOf" srcId="{9B499273-16E1-4C9B-ADDC-60DAA1719883}" destId="{0CC7E8A6-4128-4C51-A4C8-004F7CC3EB8C}" srcOrd="0" destOrd="0" presId="urn:microsoft.com/office/officeart/2005/8/layout/list1"/>
    <dgm:cxn modelId="{B58F292F-6043-4882-ABC0-7828465E9139}" type="presOf" srcId="{91933196-C6C7-418B-96AE-703BE1E1F901}" destId="{42244E15-5459-4F6F-B775-B8A85E16E4C5}" srcOrd="0" destOrd="0" presId="urn:microsoft.com/office/officeart/2005/8/layout/list1"/>
    <dgm:cxn modelId="{A1142643-24F3-4527-B5A5-A4FB7AEF2A76}" type="presOf" srcId="{95284B23-4EB0-4ACF-A50F-C4594D445E85}" destId="{5B7897E7-C895-41AE-8423-B067F48BB259}" srcOrd="0" destOrd="0" presId="urn:microsoft.com/office/officeart/2005/8/layout/list1"/>
    <dgm:cxn modelId="{3C2C6266-CF00-4350-B0BB-F1AB6CDB340C}" type="presOf" srcId="{AFD4BB2C-35DB-4781-B491-B59BDDDB01F0}" destId="{003DDC5D-FF7B-4C5D-B8FE-6DDB338AFC7A}" srcOrd="0" destOrd="0" presId="urn:microsoft.com/office/officeart/2005/8/layout/list1"/>
    <dgm:cxn modelId="{0FD7E5D1-C9A5-4859-8AE0-6B0F752FA41D}" type="presOf" srcId="{484C13A4-5332-4239-B754-0CE8A66792A3}" destId="{8B359969-B4A5-4692-9A85-597CDA739AB8}" srcOrd="1" destOrd="0" presId="urn:microsoft.com/office/officeart/2005/8/layout/list1"/>
    <dgm:cxn modelId="{403A380D-2DA2-44D2-B98D-AEBFD2A77CFD}" type="presOf" srcId="{767AFE11-39B4-4275-8E51-0B82741603A4}" destId="{AB7730F8-0FBC-4CA9-A0C6-EB1DC247F8C6}" srcOrd="0" destOrd="0" presId="urn:microsoft.com/office/officeart/2005/8/layout/list1"/>
    <dgm:cxn modelId="{1927879C-DBC8-408B-AFE3-7FE4FB9C872B}" type="presOf" srcId="{91933196-C6C7-418B-96AE-703BE1E1F901}" destId="{6950226E-B8B0-408A-8257-A7E2C688676C}" srcOrd="1" destOrd="0" presId="urn:microsoft.com/office/officeart/2005/8/layout/list1"/>
    <dgm:cxn modelId="{3710E95B-15FC-498B-AC4D-CD086266FED1}" type="presOf" srcId="{9B499273-16E1-4C9B-ADDC-60DAA1719883}" destId="{F456E78D-39C3-4FCD-B21E-EDB099018C15}" srcOrd="1" destOrd="0" presId="urn:microsoft.com/office/officeart/2005/8/layout/list1"/>
    <dgm:cxn modelId="{0FC5C31E-C18C-4EE7-91A1-2212DBEB2212}" srcId="{848D2CD3-699C-4EF1-B512-95CD0991873B}" destId="{767AFE11-39B4-4275-8E51-0B82741603A4}" srcOrd="2" destOrd="0" parTransId="{0FF900C5-C7EC-4DBA-B5CE-1A4A22E8E83E}" sibTransId="{BD7AE75B-DB28-48B3-8D3B-76BC0A5008C8}"/>
    <dgm:cxn modelId="{B0D7AF82-618F-4505-85EC-0A6855960831}" type="presOf" srcId="{2622A826-21D8-4A9F-A58E-488EF215DE1E}" destId="{A8281E60-531D-40AC-A2F4-8CBBDDA59456}" srcOrd="0" destOrd="0" presId="urn:microsoft.com/office/officeart/2005/8/layout/list1"/>
    <dgm:cxn modelId="{ADB9F393-CE32-433E-A111-EB5B1A0E2F5B}" type="presOf" srcId="{8EAFCB9B-F49E-47E0-B15D-07A8ACDD7CCE}" destId="{2706264A-F43F-4C2D-946F-131E3BC1834C}" srcOrd="0" destOrd="0" presId="urn:microsoft.com/office/officeart/2005/8/layout/list1"/>
    <dgm:cxn modelId="{17226C99-0CCA-4271-A171-7F59FDF724D1}" srcId="{848D2CD3-699C-4EF1-B512-95CD0991873B}" destId="{484C13A4-5332-4239-B754-0CE8A66792A3}" srcOrd="3" destOrd="0" parTransId="{D9D7C437-9D29-4347-9D13-A5D1064411A6}" sibTransId="{AFB243B4-4E5C-4F7D-A9A7-C254A57EBD33}"/>
    <dgm:cxn modelId="{D8EFC0A6-B1E0-4390-A054-61D8D9EDB016}" type="presOf" srcId="{F1B95FA1-13D3-43A8-BD5E-F2F8B6C9C312}" destId="{45256A89-9269-49F7-812A-356CA834A0B2}" srcOrd="0" destOrd="0" presId="urn:microsoft.com/office/officeart/2005/8/layout/list1"/>
    <dgm:cxn modelId="{7AB38829-4C10-4EA9-BF1A-C6ED24D243FA}" srcId="{848D2CD3-699C-4EF1-B512-95CD0991873B}" destId="{9B499273-16E1-4C9B-ADDC-60DAA1719883}" srcOrd="9" destOrd="0" parTransId="{22CAD37C-28BD-4CFC-B02C-BAEF80C61025}" sibTransId="{3F280CBE-1602-4B5D-A943-037BFF4227AA}"/>
    <dgm:cxn modelId="{71352368-30E8-4633-A119-517106FB13F9}" type="presOf" srcId="{767AFE11-39B4-4275-8E51-0B82741603A4}" destId="{2F5F86BD-18B6-4AFD-804B-309C089E1A6D}" srcOrd="1" destOrd="0" presId="urn:microsoft.com/office/officeart/2005/8/layout/list1"/>
    <dgm:cxn modelId="{EA9DA90A-9282-4B3D-BE20-36EE172B2246}" type="presOf" srcId="{484C13A4-5332-4239-B754-0CE8A66792A3}" destId="{7E58F515-60AB-4267-8302-1540D92ED748}" srcOrd="0" destOrd="0" presId="urn:microsoft.com/office/officeart/2005/8/layout/list1"/>
    <dgm:cxn modelId="{E78A5AA9-5097-48A9-B62B-524A090AEE48}" srcId="{848D2CD3-699C-4EF1-B512-95CD0991873B}" destId="{F1B95FA1-13D3-43A8-BD5E-F2F8B6C9C312}" srcOrd="4" destOrd="0" parTransId="{6C9DCB36-39F8-4795-82CF-F76F671301E0}" sibTransId="{728C56B8-DCDA-47F7-88BC-A5227A64A973}"/>
    <dgm:cxn modelId="{F5568FF5-A686-4538-BE23-A0D1589F0EF1}" srcId="{848D2CD3-699C-4EF1-B512-95CD0991873B}" destId="{8EAFCB9B-F49E-47E0-B15D-07A8ACDD7CCE}" srcOrd="8" destOrd="0" parTransId="{800B30B8-D71F-40B4-B4B3-511A4DEEB47B}" sibTransId="{588D4B53-1520-43ED-BED4-DF36015FDF55}"/>
    <dgm:cxn modelId="{F365A1D4-BF6F-4145-9DC7-FA5E88A26EAB}" type="presParOf" srcId="{0A011FB6-1015-4337-B12C-A8C3B122AA9E}" destId="{CB0DAB1E-CE31-4BA6-9AD6-31DB483E23F9}" srcOrd="0" destOrd="0" presId="urn:microsoft.com/office/officeart/2005/8/layout/list1"/>
    <dgm:cxn modelId="{E348A391-8B1E-412D-98FD-D357EE0AF232}" type="presParOf" srcId="{CB0DAB1E-CE31-4BA6-9AD6-31DB483E23F9}" destId="{A8281E60-531D-40AC-A2F4-8CBBDDA59456}" srcOrd="0" destOrd="0" presId="urn:microsoft.com/office/officeart/2005/8/layout/list1"/>
    <dgm:cxn modelId="{40D0E26F-19D6-4D6B-80FF-FBF1214ED999}" type="presParOf" srcId="{CB0DAB1E-CE31-4BA6-9AD6-31DB483E23F9}" destId="{9BE9FFD4-C4C1-4408-AB36-A53968F64932}" srcOrd="1" destOrd="0" presId="urn:microsoft.com/office/officeart/2005/8/layout/list1"/>
    <dgm:cxn modelId="{9F3CD92A-D043-49E6-B1C1-53606B955BE8}" type="presParOf" srcId="{0A011FB6-1015-4337-B12C-A8C3B122AA9E}" destId="{19432350-B4C0-4760-B2A1-06F520A710C2}" srcOrd="1" destOrd="0" presId="urn:microsoft.com/office/officeart/2005/8/layout/list1"/>
    <dgm:cxn modelId="{46338C8A-5A07-4A14-8122-5A32A7D4C4BE}" type="presParOf" srcId="{0A011FB6-1015-4337-B12C-A8C3B122AA9E}" destId="{4AFB3A54-3AB4-4C99-88B1-FEC2D4E206C5}" srcOrd="2" destOrd="0" presId="urn:microsoft.com/office/officeart/2005/8/layout/list1"/>
    <dgm:cxn modelId="{DE085185-F866-4875-B267-D7F64B0D7055}" type="presParOf" srcId="{0A011FB6-1015-4337-B12C-A8C3B122AA9E}" destId="{F9A0DF40-D3CA-4603-85ED-F6716B908A77}" srcOrd="3" destOrd="0" presId="urn:microsoft.com/office/officeart/2005/8/layout/list1"/>
    <dgm:cxn modelId="{E4058082-EB65-4CCB-98B7-1165BE2C74A5}" type="presParOf" srcId="{0A011FB6-1015-4337-B12C-A8C3B122AA9E}" destId="{8CEADBC3-7AA2-4753-AD56-550A0A4A4C19}" srcOrd="4" destOrd="0" presId="urn:microsoft.com/office/officeart/2005/8/layout/list1"/>
    <dgm:cxn modelId="{37C48D4C-2944-4EE2-BACA-94B809E0902A}" type="presParOf" srcId="{8CEADBC3-7AA2-4753-AD56-550A0A4A4C19}" destId="{003DDC5D-FF7B-4C5D-B8FE-6DDB338AFC7A}" srcOrd="0" destOrd="0" presId="urn:microsoft.com/office/officeart/2005/8/layout/list1"/>
    <dgm:cxn modelId="{02871BC5-703B-49A2-97C8-4C319A93EBEE}" type="presParOf" srcId="{8CEADBC3-7AA2-4753-AD56-550A0A4A4C19}" destId="{A8F619BE-43E9-4C29-A198-477689BBEE6A}" srcOrd="1" destOrd="0" presId="urn:microsoft.com/office/officeart/2005/8/layout/list1"/>
    <dgm:cxn modelId="{35950DBE-4061-41C8-941E-7D51A3BEA629}" type="presParOf" srcId="{0A011FB6-1015-4337-B12C-A8C3B122AA9E}" destId="{F9991A05-B4DF-46BE-B57A-EA2B7CE20D44}" srcOrd="5" destOrd="0" presId="urn:microsoft.com/office/officeart/2005/8/layout/list1"/>
    <dgm:cxn modelId="{C1042D45-AD4C-453E-BEE4-E8CA265604F4}" type="presParOf" srcId="{0A011FB6-1015-4337-B12C-A8C3B122AA9E}" destId="{CD8D9F22-C5AD-4726-AD14-21964B703F25}" srcOrd="6" destOrd="0" presId="urn:microsoft.com/office/officeart/2005/8/layout/list1"/>
    <dgm:cxn modelId="{FF71ECC0-44C4-46BF-B44F-6E1E512F66B2}" type="presParOf" srcId="{0A011FB6-1015-4337-B12C-A8C3B122AA9E}" destId="{457883E3-75BC-42C8-A216-C912FDC95BD7}" srcOrd="7" destOrd="0" presId="urn:microsoft.com/office/officeart/2005/8/layout/list1"/>
    <dgm:cxn modelId="{80A5C068-7DB1-4CA3-A6AF-4D4B40F9944E}" type="presParOf" srcId="{0A011FB6-1015-4337-B12C-A8C3B122AA9E}" destId="{8C2D4492-75A4-46DC-8ED5-A055BEC7193B}" srcOrd="8" destOrd="0" presId="urn:microsoft.com/office/officeart/2005/8/layout/list1"/>
    <dgm:cxn modelId="{24CFBDCD-C687-45C4-A20A-7832AF21EE8F}" type="presParOf" srcId="{8C2D4492-75A4-46DC-8ED5-A055BEC7193B}" destId="{AB7730F8-0FBC-4CA9-A0C6-EB1DC247F8C6}" srcOrd="0" destOrd="0" presId="urn:microsoft.com/office/officeart/2005/8/layout/list1"/>
    <dgm:cxn modelId="{0F620022-BDCB-4A27-9CC8-E03BC37D8760}" type="presParOf" srcId="{8C2D4492-75A4-46DC-8ED5-A055BEC7193B}" destId="{2F5F86BD-18B6-4AFD-804B-309C089E1A6D}" srcOrd="1" destOrd="0" presId="urn:microsoft.com/office/officeart/2005/8/layout/list1"/>
    <dgm:cxn modelId="{D180BA2E-2BF6-4A83-9296-D04D73F08DB6}" type="presParOf" srcId="{0A011FB6-1015-4337-B12C-A8C3B122AA9E}" destId="{29B67254-0022-41CD-94A8-6B6060839DDA}" srcOrd="9" destOrd="0" presId="urn:microsoft.com/office/officeart/2005/8/layout/list1"/>
    <dgm:cxn modelId="{1658DEA4-CCC8-42B9-B4D0-43407F3C3B61}" type="presParOf" srcId="{0A011FB6-1015-4337-B12C-A8C3B122AA9E}" destId="{C641F8E1-A4DB-43D1-9458-BD1F84CBFBBF}" srcOrd="10" destOrd="0" presId="urn:microsoft.com/office/officeart/2005/8/layout/list1"/>
    <dgm:cxn modelId="{FB594446-F70D-4096-B7A7-EDD38B904211}" type="presParOf" srcId="{0A011FB6-1015-4337-B12C-A8C3B122AA9E}" destId="{8A33E12E-DCD1-4A00-88D1-1B15C623A9E2}" srcOrd="11" destOrd="0" presId="urn:microsoft.com/office/officeart/2005/8/layout/list1"/>
    <dgm:cxn modelId="{14685F0B-6BE6-478F-908B-D678E90374C6}" type="presParOf" srcId="{0A011FB6-1015-4337-B12C-A8C3B122AA9E}" destId="{9A522E06-7086-4F19-A873-485F7E854121}" srcOrd="12" destOrd="0" presId="urn:microsoft.com/office/officeart/2005/8/layout/list1"/>
    <dgm:cxn modelId="{3BA8546B-CBDC-41CD-98D4-20B97CAAA4E1}" type="presParOf" srcId="{9A522E06-7086-4F19-A873-485F7E854121}" destId="{7E58F515-60AB-4267-8302-1540D92ED748}" srcOrd="0" destOrd="0" presId="urn:microsoft.com/office/officeart/2005/8/layout/list1"/>
    <dgm:cxn modelId="{C6417B15-0895-4962-91B7-29B0106B641B}" type="presParOf" srcId="{9A522E06-7086-4F19-A873-485F7E854121}" destId="{8B359969-B4A5-4692-9A85-597CDA739AB8}" srcOrd="1" destOrd="0" presId="urn:microsoft.com/office/officeart/2005/8/layout/list1"/>
    <dgm:cxn modelId="{F1CF8B7F-4855-4D4A-9165-BA8BA9DB1252}" type="presParOf" srcId="{0A011FB6-1015-4337-B12C-A8C3B122AA9E}" destId="{F2899818-171F-4BBD-9135-9E78B92A44C5}" srcOrd="13" destOrd="0" presId="urn:microsoft.com/office/officeart/2005/8/layout/list1"/>
    <dgm:cxn modelId="{AC207BD7-EA78-4A25-B12C-FAD9D5A6A6A3}" type="presParOf" srcId="{0A011FB6-1015-4337-B12C-A8C3B122AA9E}" destId="{16E40CC1-D544-4655-810C-52691A575451}" srcOrd="14" destOrd="0" presId="urn:microsoft.com/office/officeart/2005/8/layout/list1"/>
    <dgm:cxn modelId="{3B5D287E-CB63-475B-8706-B96A8EBC6C56}" type="presParOf" srcId="{0A011FB6-1015-4337-B12C-A8C3B122AA9E}" destId="{8CE3E070-718B-4CC9-92A6-6E3D7C8BDB91}" srcOrd="15" destOrd="0" presId="urn:microsoft.com/office/officeart/2005/8/layout/list1"/>
    <dgm:cxn modelId="{195B859E-7500-48A1-8886-E91B8C9D442F}" type="presParOf" srcId="{0A011FB6-1015-4337-B12C-A8C3B122AA9E}" destId="{0F85128C-0AD9-4EB7-A919-AD305EF45E80}" srcOrd="16" destOrd="0" presId="urn:microsoft.com/office/officeart/2005/8/layout/list1"/>
    <dgm:cxn modelId="{40AB5675-6171-463A-A9C9-1937BC5FBC05}" type="presParOf" srcId="{0F85128C-0AD9-4EB7-A919-AD305EF45E80}" destId="{45256A89-9269-49F7-812A-356CA834A0B2}" srcOrd="0" destOrd="0" presId="urn:microsoft.com/office/officeart/2005/8/layout/list1"/>
    <dgm:cxn modelId="{F2D2E994-8F88-4F4B-AC97-557D56F713BE}" type="presParOf" srcId="{0F85128C-0AD9-4EB7-A919-AD305EF45E80}" destId="{904033C5-5E86-42B6-B9B2-017F5813F826}" srcOrd="1" destOrd="0" presId="urn:microsoft.com/office/officeart/2005/8/layout/list1"/>
    <dgm:cxn modelId="{1BAAAE83-C4F3-41B9-83B6-066512B621F1}" type="presParOf" srcId="{0A011FB6-1015-4337-B12C-A8C3B122AA9E}" destId="{ED8DE36A-9BC3-4B98-878A-0A0062872610}" srcOrd="17" destOrd="0" presId="urn:microsoft.com/office/officeart/2005/8/layout/list1"/>
    <dgm:cxn modelId="{4311465D-2937-437E-851C-52B7B35F6E8B}" type="presParOf" srcId="{0A011FB6-1015-4337-B12C-A8C3B122AA9E}" destId="{ABD61D16-9D30-4011-B3D4-36A64906E07B}" srcOrd="18" destOrd="0" presId="urn:microsoft.com/office/officeart/2005/8/layout/list1"/>
    <dgm:cxn modelId="{DC6651B9-D675-4980-96B0-40809BE0748E}" type="presParOf" srcId="{0A011FB6-1015-4337-B12C-A8C3B122AA9E}" destId="{EE5CF077-CFB9-435B-BE6E-E52593A396A5}" srcOrd="19" destOrd="0" presId="urn:microsoft.com/office/officeart/2005/8/layout/list1"/>
    <dgm:cxn modelId="{A68A1B99-4113-4A0D-9FFA-2C876626998B}" type="presParOf" srcId="{0A011FB6-1015-4337-B12C-A8C3B122AA9E}" destId="{588EA40A-7B88-4DC4-B286-4F9D99E6604C}" srcOrd="20" destOrd="0" presId="urn:microsoft.com/office/officeart/2005/8/layout/list1"/>
    <dgm:cxn modelId="{1391BE8B-4112-46DE-8259-5DF625F47A50}" type="presParOf" srcId="{588EA40A-7B88-4DC4-B286-4F9D99E6604C}" destId="{5B7897E7-C895-41AE-8423-B067F48BB259}" srcOrd="0" destOrd="0" presId="urn:microsoft.com/office/officeart/2005/8/layout/list1"/>
    <dgm:cxn modelId="{B12FD153-F949-4C12-99EA-FCE3E2CA3D98}" type="presParOf" srcId="{588EA40A-7B88-4DC4-B286-4F9D99E6604C}" destId="{911AB4FE-8F04-4EF5-8A18-3504931AE915}" srcOrd="1" destOrd="0" presId="urn:microsoft.com/office/officeart/2005/8/layout/list1"/>
    <dgm:cxn modelId="{E81C5581-0877-4B14-A9BB-E6FC638D993D}" type="presParOf" srcId="{0A011FB6-1015-4337-B12C-A8C3B122AA9E}" destId="{1EE3DE84-C371-4FB2-BF07-8AE14C76DAB2}" srcOrd="21" destOrd="0" presId="urn:microsoft.com/office/officeart/2005/8/layout/list1"/>
    <dgm:cxn modelId="{491C98C8-5BCD-45CF-BD77-F50F8BC2A758}" type="presParOf" srcId="{0A011FB6-1015-4337-B12C-A8C3B122AA9E}" destId="{60892464-5454-47E6-92B3-C77DD4C07D82}" srcOrd="22" destOrd="0" presId="urn:microsoft.com/office/officeart/2005/8/layout/list1"/>
    <dgm:cxn modelId="{8A6BE405-C0AE-4500-B95B-459A91E1ADD8}" type="presParOf" srcId="{0A011FB6-1015-4337-B12C-A8C3B122AA9E}" destId="{4390CE38-BC86-4758-8CAE-6B65E4A9E2AA}" srcOrd="23" destOrd="0" presId="urn:microsoft.com/office/officeart/2005/8/layout/list1"/>
    <dgm:cxn modelId="{98B3C703-62EA-4764-8618-F80931D7AACF}" type="presParOf" srcId="{0A011FB6-1015-4337-B12C-A8C3B122AA9E}" destId="{60951503-FE29-46BC-B8D6-CD68FE45C821}" srcOrd="24" destOrd="0" presId="urn:microsoft.com/office/officeart/2005/8/layout/list1"/>
    <dgm:cxn modelId="{98CA5AB4-A7EE-4819-A41A-B2D5A13273A5}" type="presParOf" srcId="{60951503-FE29-46BC-B8D6-CD68FE45C821}" destId="{42244E15-5459-4F6F-B775-B8A85E16E4C5}" srcOrd="0" destOrd="0" presId="urn:microsoft.com/office/officeart/2005/8/layout/list1"/>
    <dgm:cxn modelId="{E64DF20D-95F7-44A0-BD5A-3BC6E23E14DE}" type="presParOf" srcId="{60951503-FE29-46BC-B8D6-CD68FE45C821}" destId="{6950226E-B8B0-408A-8257-A7E2C688676C}" srcOrd="1" destOrd="0" presId="urn:microsoft.com/office/officeart/2005/8/layout/list1"/>
    <dgm:cxn modelId="{619052B3-0DDD-4BFF-8491-CA61A178A627}" type="presParOf" srcId="{0A011FB6-1015-4337-B12C-A8C3B122AA9E}" destId="{12F40375-411A-435A-B9E5-85C6D62D4D98}" srcOrd="25" destOrd="0" presId="urn:microsoft.com/office/officeart/2005/8/layout/list1"/>
    <dgm:cxn modelId="{64A532C5-7358-4CC9-A8AA-DDD944073514}" type="presParOf" srcId="{0A011FB6-1015-4337-B12C-A8C3B122AA9E}" destId="{4F83B80F-BE94-4A26-B5C6-62684892189A}" srcOrd="26" destOrd="0" presId="urn:microsoft.com/office/officeart/2005/8/layout/list1"/>
    <dgm:cxn modelId="{3A0EAD72-3328-4E6D-B82E-CF9EF93A8A27}" type="presParOf" srcId="{0A011FB6-1015-4337-B12C-A8C3B122AA9E}" destId="{742CBFB3-F29F-4B86-8D9E-6737B0C84EA9}" srcOrd="27" destOrd="0" presId="urn:microsoft.com/office/officeart/2005/8/layout/list1"/>
    <dgm:cxn modelId="{C8228FA8-5DD8-48DE-8F28-672D9CACA0F5}" type="presParOf" srcId="{0A011FB6-1015-4337-B12C-A8C3B122AA9E}" destId="{BE92E2F0-A6DC-4656-8CD4-BE1EAB7E5D9E}" srcOrd="28" destOrd="0" presId="urn:microsoft.com/office/officeart/2005/8/layout/list1"/>
    <dgm:cxn modelId="{27885D08-20DC-4E5C-8D5B-13C43FA2528C}" type="presParOf" srcId="{BE92E2F0-A6DC-4656-8CD4-BE1EAB7E5D9E}" destId="{A07ED57A-69A1-4F91-B945-76DC2E55031A}" srcOrd="0" destOrd="0" presId="urn:microsoft.com/office/officeart/2005/8/layout/list1"/>
    <dgm:cxn modelId="{ECC5158C-0781-40BD-81EA-DC5E73EE48A6}" type="presParOf" srcId="{BE92E2F0-A6DC-4656-8CD4-BE1EAB7E5D9E}" destId="{2056015E-60B5-495B-9689-14E1FC3A9F55}" srcOrd="1" destOrd="0" presId="urn:microsoft.com/office/officeart/2005/8/layout/list1"/>
    <dgm:cxn modelId="{D4B1F95E-B9A0-4AC8-B648-DD64AB9D577C}" type="presParOf" srcId="{0A011FB6-1015-4337-B12C-A8C3B122AA9E}" destId="{39A10ADE-7C99-42A1-8707-98110C39C53B}" srcOrd="29" destOrd="0" presId="urn:microsoft.com/office/officeart/2005/8/layout/list1"/>
    <dgm:cxn modelId="{A8A87B97-56CF-47CB-B1C1-B6857BAD3453}" type="presParOf" srcId="{0A011FB6-1015-4337-B12C-A8C3B122AA9E}" destId="{F87954A7-BCAC-49DF-9E51-A24996111B3F}" srcOrd="30" destOrd="0" presId="urn:microsoft.com/office/officeart/2005/8/layout/list1"/>
    <dgm:cxn modelId="{25283B7D-7045-4E92-A3BA-B971F1AB6BE1}" type="presParOf" srcId="{0A011FB6-1015-4337-B12C-A8C3B122AA9E}" destId="{3AE416F7-311F-4498-9D7C-1666FFD9FDF5}" srcOrd="31" destOrd="0" presId="urn:microsoft.com/office/officeart/2005/8/layout/list1"/>
    <dgm:cxn modelId="{D9501162-F788-4ED0-8D9D-B15F2FB25E5A}" type="presParOf" srcId="{0A011FB6-1015-4337-B12C-A8C3B122AA9E}" destId="{E492744B-5FA2-4B63-BB3E-46667838A887}" srcOrd="32" destOrd="0" presId="urn:microsoft.com/office/officeart/2005/8/layout/list1"/>
    <dgm:cxn modelId="{FC6E1C48-5510-4CCE-9643-61374BEA3EA0}" type="presParOf" srcId="{E492744B-5FA2-4B63-BB3E-46667838A887}" destId="{2706264A-F43F-4C2D-946F-131E3BC1834C}" srcOrd="0" destOrd="0" presId="urn:microsoft.com/office/officeart/2005/8/layout/list1"/>
    <dgm:cxn modelId="{270AEB4E-2B95-40CD-A9E6-C9209D8D9946}" type="presParOf" srcId="{E492744B-5FA2-4B63-BB3E-46667838A887}" destId="{F5C9B96C-0436-420A-B47A-299E39306E08}" srcOrd="1" destOrd="0" presId="urn:microsoft.com/office/officeart/2005/8/layout/list1"/>
    <dgm:cxn modelId="{46CDEC81-B813-4B67-A2FE-C7B6D4FCE616}" type="presParOf" srcId="{0A011FB6-1015-4337-B12C-A8C3B122AA9E}" destId="{6128ED81-EC5C-4B98-B7AB-6EE3114C1B99}" srcOrd="33" destOrd="0" presId="urn:microsoft.com/office/officeart/2005/8/layout/list1"/>
    <dgm:cxn modelId="{4304DCF6-874A-4526-AB93-E9FC88A03CA1}" type="presParOf" srcId="{0A011FB6-1015-4337-B12C-A8C3B122AA9E}" destId="{9A52483C-9C3F-4C6D-A856-3B8965D46BCB}" srcOrd="34" destOrd="0" presId="urn:microsoft.com/office/officeart/2005/8/layout/list1"/>
    <dgm:cxn modelId="{4E22C236-72DB-4C05-ACCE-D879EB0B5162}" type="presParOf" srcId="{0A011FB6-1015-4337-B12C-A8C3B122AA9E}" destId="{6EDB7816-77F8-4C75-BAD1-5A09834A0A49}" srcOrd="35" destOrd="0" presId="urn:microsoft.com/office/officeart/2005/8/layout/list1"/>
    <dgm:cxn modelId="{B244104A-B24A-4478-A3D5-FD6228F9FEC6}" type="presParOf" srcId="{0A011FB6-1015-4337-B12C-A8C3B122AA9E}" destId="{16FE4FBF-DF84-4F95-9179-E1F90F1EFA0E}" srcOrd="36" destOrd="0" presId="urn:microsoft.com/office/officeart/2005/8/layout/list1"/>
    <dgm:cxn modelId="{F2604B8D-AABF-44FB-ADBB-5D658D295FD0}" type="presParOf" srcId="{16FE4FBF-DF84-4F95-9179-E1F90F1EFA0E}" destId="{0CC7E8A6-4128-4C51-A4C8-004F7CC3EB8C}" srcOrd="0" destOrd="0" presId="urn:microsoft.com/office/officeart/2005/8/layout/list1"/>
    <dgm:cxn modelId="{E7C91D36-F09D-484B-8DD8-838EDBE5E5FB}" type="presParOf" srcId="{16FE4FBF-DF84-4F95-9179-E1F90F1EFA0E}" destId="{F456E78D-39C3-4FCD-B21E-EDB099018C15}" srcOrd="1" destOrd="0" presId="urn:microsoft.com/office/officeart/2005/8/layout/list1"/>
    <dgm:cxn modelId="{9DB90E33-9845-472C-A762-44C0E417107D}" type="presParOf" srcId="{0A011FB6-1015-4337-B12C-A8C3B122AA9E}" destId="{A1E8DE23-90C5-4D35-B3C8-26CD5A1E2B98}" srcOrd="37" destOrd="0" presId="urn:microsoft.com/office/officeart/2005/8/layout/list1"/>
    <dgm:cxn modelId="{C837A91C-835C-4DD7-ADB2-040374C7456B}" type="presParOf" srcId="{0A011FB6-1015-4337-B12C-A8C3B122AA9E}" destId="{1F3D3BA7-F232-4F29-AD2E-C88DB0329D4E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A57571-EF6E-490B-AC4D-33BDF00C68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AB3E0D-9BF7-4CF2-B368-90DE6A3932D9}">
      <dgm:prSet phldrT="[Текст]" custT="1"/>
      <dgm:spPr/>
      <dgm:t>
        <a:bodyPr/>
        <a:lstStyle/>
        <a:p>
          <a:pPr algn="ctr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Таможенные посты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6A96AE-8025-4E91-9290-26DD3A94E2AD}" type="parTrans" cxnId="{CB17218A-30B7-4E27-A05D-AD83B4B756CA}">
      <dgm:prSet/>
      <dgm:spPr/>
      <dgm:t>
        <a:bodyPr/>
        <a:lstStyle/>
        <a:p>
          <a:endParaRPr lang="ru-RU"/>
        </a:p>
      </dgm:t>
    </dgm:pt>
    <dgm:pt modelId="{6E838C18-9F8B-46A7-9DEB-355222DAAC44}" type="sibTrans" cxnId="{CB17218A-30B7-4E27-A05D-AD83B4B756CA}">
      <dgm:prSet/>
      <dgm:spPr/>
      <dgm:t>
        <a:bodyPr/>
        <a:lstStyle/>
        <a:p>
          <a:endParaRPr lang="ru-RU"/>
        </a:p>
      </dgm:t>
    </dgm:pt>
    <dgm:pt modelId="{2D7E1AC8-AAFC-4109-B184-6B8A4FD56AA0}">
      <dgm:prSet phldrT="[Текст]"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БАВРИНСКИЙ ТАМОЖЕННЫЙ ПОСТ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6B8E21-BE40-411F-8F0C-9E4DFE6FFC9E}" type="parTrans" cxnId="{03ADC00D-85E3-41AD-A9C6-7C26BBFA6268}">
      <dgm:prSet/>
      <dgm:spPr/>
      <dgm:t>
        <a:bodyPr/>
        <a:lstStyle/>
        <a:p>
          <a:endParaRPr lang="ru-RU"/>
        </a:p>
      </dgm:t>
    </dgm:pt>
    <dgm:pt modelId="{A861CF6A-F1A8-4270-AFCD-C4841382AD2E}" type="sibTrans" cxnId="{03ADC00D-85E3-41AD-A9C6-7C26BBFA6268}">
      <dgm:prSet/>
      <dgm:spPr/>
      <dgm:t>
        <a:bodyPr/>
        <a:lstStyle/>
        <a:p>
          <a:endParaRPr lang="ru-RU"/>
        </a:p>
      </dgm:t>
    </dgm:pt>
    <dgm:pt modelId="{0255D8FF-7015-4FF0-B866-365CBE30A1E3}">
      <dgm:prSet phldrT="[Текст]"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БАГРАТАШЕНСКИЙ ТАМОЖЕННЫЙ ПОСТ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1400EA-F4EF-49CD-8E22-18EEBD93E174}" type="parTrans" cxnId="{7EFC2E63-1409-40A9-922E-23BA2B046BFF}">
      <dgm:prSet/>
      <dgm:spPr/>
      <dgm:t>
        <a:bodyPr/>
        <a:lstStyle/>
        <a:p>
          <a:endParaRPr lang="ru-RU"/>
        </a:p>
      </dgm:t>
    </dgm:pt>
    <dgm:pt modelId="{5ACC7696-79B5-4DAF-A101-42112C81CEA7}" type="sibTrans" cxnId="{7EFC2E63-1409-40A9-922E-23BA2B046BFF}">
      <dgm:prSet/>
      <dgm:spPr/>
      <dgm:t>
        <a:bodyPr/>
        <a:lstStyle/>
        <a:p>
          <a:endParaRPr lang="ru-RU"/>
        </a:p>
      </dgm:t>
    </dgm:pt>
    <dgm:pt modelId="{D5A5049D-EE91-4D19-8D2A-7554287AC2EC}">
      <dgm:prSet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МЕГРИНСКИЙ ТАМОЖЕННЫЙ ПОСТ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D88-BE53-4341-AA1E-E24D8D370E76}" type="parTrans" cxnId="{55A6CCE2-AE67-40E0-AABF-8F21285E3874}">
      <dgm:prSet/>
      <dgm:spPr/>
      <dgm:t>
        <a:bodyPr/>
        <a:lstStyle/>
        <a:p>
          <a:endParaRPr lang="ru-RU"/>
        </a:p>
      </dgm:t>
    </dgm:pt>
    <dgm:pt modelId="{53998F68-DA99-4DBD-818C-4FA28F443308}" type="sibTrans" cxnId="{55A6CCE2-AE67-40E0-AABF-8F21285E3874}">
      <dgm:prSet/>
      <dgm:spPr/>
      <dgm:t>
        <a:bodyPr/>
        <a:lstStyle/>
        <a:p>
          <a:endParaRPr lang="ru-RU"/>
        </a:p>
      </dgm:t>
    </dgm:pt>
    <dgm:pt modelId="{AAFE14BF-54A8-4A78-91F8-A696B790173E}">
      <dgm:prSet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ТАМОЖЕННЫЙ ПОСТ АЙРУМ-ДЖИЛИЗА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73B4D4-9DB5-4407-9E91-7C2DFC01604B}" type="parTrans" cxnId="{AF2B4377-D63F-4F3E-90F1-ACAA87A15A41}">
      <dgm:prSet/>
      <dgm:spPr/>
      <dgm:t>
        <a:bodyPr/>
        <a:lstStyle/>
        <a:p>
          <a:endParaRPr lang="ru-RU"/>
        </a:p>
      </dgm:t>
    </dgm:pt>
    <dgm:pt modelId="{087B2285-44FB-4BCB-BF6F-A0A9FCB09D64}" type="sibTrans" cxnId="{AF2B4377-D63F-4F3E-90F1-ACAA87A15A41}">
      <dgm:prSet/>
      <dgm:spPr/>
      <dgm:t>
        <a:bodyPr/>
        <a:lstStyle/>
        <a:p>
          <a:endParaRPr lang="ru-RU"/>
        </a:p>
      </dgm:t>
    </dgm:pt>
    <dgm:pt modelId="{6DB44902-90FD-48B8-A264-7110ADD9CA10}">
      <dgm:prSet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ТАМОЖЕННЫЙ ПОСТ АЭРОПОРТА "ШИРАК"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B964F-B24B-4699-9153-8823862D934A}" type="parTrans" cxnId="{60D910CF-5D0E-41FD-9A09-BC0085AC01F8}">
      <dgm:prSet/>
      <dgm:spPr/>
      <dgm:t>
        <a:bodyPr/>
        <a:lstStyle/>
        <a:p>
          <a:endParaRPr lang="ru-RU"/>
        </a:p>
      </dgm:t>
    </dgm:pt>
    <dgm:pt modelId="{0D73E690-4EE5-4A68-944F-EE3D1DFD6542}" type="sibTrans" cxnId="{60D910CF-5D0E-41FD-9A09-BC0085AC01F8}">
      <dgm:prSet/>
      <dgm:spPr/>
      <dgm:t>
        <a:bodyPr/>
        <a:lstStyle/>
        <a:p>
          <a:endParaRPr lang="ru-RU"/>
        </a:p>
      </dgm:t>
    </dgm:pt>
    <dgm:pt modelId="{776358E3-7FAC-487D-87ED-C6BB9711C5C1}">
      <dgm:prSet custT="1"/>
      <dgm:spPr/>
      <dgm:t>
        <a:bodyPr/>
        <a:lstStyle/>
        <a:p>
          <a:r>
            <a:rPr lang="ru-RU" sz="18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ТАМОЖЕННЫЙ ПОСТ ГОГАВАН-ПРИВОЛЬНОЕ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529C9-3FE3-4F84-879F-0735B2A79B58}" type="parTrans" cxnId="{B1230C2B-29A2-46EC-9485-7348FADCE2CE}">
      <dgm:prSet/>
      <dgm:spPr/>
      <dgm:t>
        <a:bodyPr/>
        <a:lstStyle/>
        <a:p>
          <a:endParaRPr lang="ru-RU"/>
        </a:p>
      </dgm:t>
    </dgm:pt>
    <dgm:pt modelId="{91C9D660-5360-4DAD-90C9-A9B9C210687F}" type="sibTrans" cxnId="{B1230C2B-29A2-46EC-9485-7348FADCE2CE}">
      <dgm:prSet/>
      <dgm:spPr/>
      <dgm:t>
        <a:bodyPr/>
        <a:lstStyle/>
        <a:p>
          <a:endParaRPr lang="ru-RU"/>
        </a:p>
      </dgm:t>
    </dgm:pt>
    <dgm:pt modelId="{E20620EB-7D55-49DA-9FA9-C10F63FB4DD4}" type="pres">
      <dgm:prSet presAssocID="{F8A57571-EF6E-490B-AC4D-33BDF00C68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907EB4-E165-401A-8BBB-1993B8D3E528}" type="pres">
      <dgm:prSet presAssocID="{08AB3E0D-9BF7-4CF2-B368-90DE6A3932D9}" presName="parentLin" presStyleCnt="0"/>
      <dgm:spPr/>
    </dgm:pt>
    <dgm:pt modelId="{33489F80-C3BA-40C9-9156-A3E477C540C3}" type="pres">
      <dgm:prSet presAssocID="{08AB3E0D-9BF7-4CF2-B368-90DE6A3932D9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806E640-1435-471F-A44F-D766B38559A3}" type="pres">
      <dgm:prSet presAssocID="{08AB3E0D-9BF7-4CF2-B368-90DE6A3932D9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51EDD-CB99-45D2-ACF8-EE4D32891198}" type="pres">
      <dgm:prSet presAssocID="{08AB3E0D-9BF7-4CF2-B368-90DE6A3932D9}" presName="negativeSpace" presStyleCnt="0"/>
      <dgm:spPr/>
    </dgm:pt>
    <dgm:pt modelId="{345FDF18-BAA7-448E-8722-B7A50C22B6F7}" type="pres">
      <dgm:prSet presAssocID="{08AB3E0D-9BF7-4CF2-B368-90DE6A3932D9}" presName="childText" presStyleLbl="conFgAcc1" presStyleIdx="0" presStyleCnt="7">
        <dgm:presLayoutVars>
          <dgm:bulletEnabled val="1"/>
        </dgm:presLayoutVars>
      </dgm:prSet>
      <dgm:spPr/>
    </dgm:pt>
    <dgm:pt modelId="{22E666D9-6D42-4FF0-BBA1-C99F9686EA20}" type="pres">
      <dgm:prSet presAssocID="{6E838C18-9F8B-46A7-9DEB-355222DAAC44}" presName="spaceBetweenRectangles" presStyleCnt="0"/>
      <dgm:spPr/>
    </dgm:pt>
    <dgm:pt modelId="{BE42FEDB-09C2-4459-ADA6-CF5AD2D260D4}" type="pres">
      <dgm:prSet presAssocID="{2D7E1AC8-AAFC-4109-B184-6B8A4FD56AA0}" presName="parentLin" presStyleCnt="0"/>
      <dgm:spPr/>
    </dgm:pt>
    <dgm:pt modelId="{9318D2AE-69D1-4BB9-947C-51A41CE520A6}" type="pres">
      <dgm:prSet presAssocID="{2D7E1AC8-AAFC-4109-B184-6B8A4FD56AA0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E7A5BC2-3BFA-4B38-ACE8-68A4630589B9}" type="pres">
      <dgm:prSet presAssocID="{2D7E1AC8-AAFC-4109-B184-6B8A4FD56AA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FFE6D-1FAB-4C6A-805A-D218ABD707B4}" type="pres">
      <dgm:prSet presAssocID="{2D7E1AC8-AAFC-4109-B184-6B8A4FD56AA0}" presName="negativeSpace" presStyleCnt="0"/>
      <dgm:spPr/>
    </dgm:pt>
    <dgm:pt modelId="{0670D7CE-7693-480C-8210-E61312413CD8}" type="pres">
      <dgm:prSet presAssocID="{2D7E1AC8-AAFC-4109-B184-6B8A4FD56AA0}" presName="childText" presStyleLbl="conFgAcc1" presStyleIdx="1" presStyleCnt="7">
        <dgm:presLayoutVars>
          <dgm:bulletEnabled val="1"/>
        </dgm:presLayoutVars>
      </dgm:prSet>
      <dgm:spPr/>
    </dgm:pt>
    <dgm:pt modelId="{EE9A93F8-6289-4475-BC81-E6E7B3E14B72}" type="pres">
      <dgm:prSet presAssocID="{A861CF6A-F1A8-4270-AFCD-C4841382AD2E}" presName="spaceBetweenRectangles" presStyleCnt="0"/>
      <dgm:spPr/>
    </dgm:pt>
    <dgm:pt modelId="{A42E7D0C-A99E-42B1-99F2-29D956BA511F}" type="pres">
      <dgm:prSet presAssocID="{0255D8FF-7015-4FF0-B866-365CBE30A1E3}" presName="parentLin" presStyleCnt="0"/>
      <dgm:spPr/>
    </dgm:pt>
    <dgm:pt modelId="{A2CEEEDD-F140-4F81-BC42-B8A6AA89D7EE}" type="pres">
      <dgm:prSet presAssocID="{0255D8FF-7015-4FF0-B866-365CBE30A1E3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67DBFFEC-01CB-4361-AFD6-51EE353DE824}" type="pres">
      <dgm:prSet presAssocID="{0255D8FF-7015-4FF0-B866-365CBE30A1E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CEA7A-BAA9-43E4-88AD-D4EDF9A6AA31}" type="pres">
      <dgm:prSet presAssocID="{0255D8FF-7015-4FF0-B866-365CBE30A1E3}" presName="negativeSpace" presStyleCnt="0"/>
      <dgm:spPr/>
    </dgm:pt>
    <dgm:pt modelId="{D07210EC-73C8-4A3F-9131-EABFFBD25012}" type="pres">
      <dgm:prSet presAssocID="{0255D8FF-7015-4FF0-B866-365CBE30A1E3}" presName="childText" presStyleLbl="conFgAcc1" presStyleIdx="2" presStyleCnt="7">
        <dgm:presLayoutVars>
          <dgm:bulletEnabled val="1"/>
        </dgm:presLayoutVars>
      </dgm:prSet>
      <dgm:spPr/>
    </dgm:pt>
    <dgm:pt modelId="{FC623F32-E462-4B0C-ADD0-96F20EB44925}" type="pres">
      <dgm:prSet presAssocID="{5ACC7696-79B5-4DAF-A101-42112C81CEA7}" presName="spaceBetweenRectangles" presStyleCnt="0"/>
      <dgm:spPr/>
    </dgm:pt>
    <dgm:pt modelId="{1A589697-CCB1-4F79-90C5-2BEFD3A56787}" type="pres">
      <dgm:prSet presAssocID="{D5A5049D-EE91-4D19-8D2A-7554287AC2EC}" presName="parentLin" presStyleCnt="0"/>
      <dgm:spPr/>
    </dgm:pt>
    <dgm:pt modelId="{A020D784-CF08-4BBB-B701-EE61824E71A8}" type="pres">
      <dgm:prSet presAssocID="{D5A5049D-EE91-4D19-8D2A-7554287AC2EC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1DC5F23F-4FB3-411D-AA42-EFB839DE3D2F}" type="pres">
      <dgm:prSet presAssocID="{D5A5049D-EE91-4D19-8D2A-7554287AC2EC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84DBC-E447-4E3E-93DB-1BBC379F7373}" type="pres">
      <dgm:prSet presAssocID="{D5A5049D-EE91-4D19-8D2A-7554287AC2EC}" presName="negativeSpace" presStyleCnt="0"/>
      <dgm:spPr/>
    </dgm:pt>
    <dgm:pt modelId="{7F550B06-9FE1-47DD-A746-4AE314AFCC8A}" type="pres">
      <dgm:prSet presAssocID="{D5A5049D-EE91-4D19-8D2A-7554287AC2EC}" presName="childText" presStyleLbl="conFgAcc1" presStyleIdx="3" presStyleCnt="7">
        <dgm:presLayoutVars>
          <dgm:bulletEnabled val="1"/>
        </dgm:presLayoutVars>
      </dgm:prSet>
      <dgm:spPr/>
    </dgm:pt>
    <dgm:pt modelId="{9ECF8152-2E0C-4845-A300-3B57033916BE}" type="pres">
      <dgm:prSet presAssocID="{53998F68-DA99-4DBD-818C-4FA28F443308}" presName="spaceBetweenRectangles" presStyleCnt="0"/>
      <dgm:spPr/>
    </dgm:pt>
    <dgm:pt modelId="{CFA2CFEA-3C1C-477C-B765-00EDE7E3F435}" type="pres">
      <dgm:prSet presAssocID="{AAFE14BF-54A8-4A78-91F8-A696B790173E}" presName="parentLin" presStyleCnt="0"/>
      <dgm:spPr/>
    </dgm:pt>
    <dgm:pt modelId="{6F6B5986-014D-4708-A9F2-7C1BFF33B72E}" type="pres">
      <dgm:prSet presAssocID="{AAFE14BF-54A8-4A78-91F8-A696B790173E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CCD68B71-3D37-4114-880B-A58E4DC3C9DB}" type="pres">
      <dgm:prSet presAssocID="{AAFE14BF-54A8-4A78-91F8-A696B790173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E879B5-4A9B-43F5-9C08-B852EFBB0D0C}" type="pres">
      <dgm:prSet presAssocID="{AAFE14BF-54A8-4A78-91F8-A696B790173E}" presName="negativeSpace" presStyleCnt="0"/>
      <dgm:spPr/>
    </dgm:pt>
    <dgm:pt modelId="{99C76321-7FFE-47FC-B55B-231A445E0140}" type="pres">
      <dgm:prSet presAssocID="{AAFE14BF-54A8-4A78-91F8-A696B790173E}" presName="childText" presStyleLbl="conFgAcc1" presStyleIdx="4" presStyleCnt="7">
        <dgm:presLayoutVars>
          <dgm:bulletEnabled val="1"/>
        </dgm:presLayoutVars>
      </dgm:prSet>
      <dgm:spPr/>
    </dgm:pt>
    <dgm:pt modelId="{B0B72242-E328-4D25-BD2A-61893AFB5258}" type="pres">
      <dgm:prSet presAssocID="{087B2285-44FB-4BCB-BF6F-A0A9FCB09D64}" presName="spaceBetweenRectangles" presStyleCnt="0"/>
      <dgm:spPr/>
    </dgm:pt>
    <dgm:pt modelId="{4E8E3DC8-231B-413C-B2FA-F6B92DD7444B}" type="pres">
      <dgm:prSet presAssocID="{6DB44902-90FD-48B8-A264-7110ADD9CA10}" presName="parentLin" presStyleCnt="0"/>
      <dgm:spPr/>
    </dgm:pt>
    <dgm:pt modelId="{A5BC711D-4FAF-4CD6-A75E-ED86A4B1F57F}" type="pres">
      <dgm:prSet presAssocID="{6DB44902-90FD-48B8-A264-7110ADD9CA10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F86410B9-4063-4FA3-8052-1104F63E643A}" type="pres">
      <dgm:prSet presAssocID="{6DB44902-90FD-48B8-A264-7110ADD9CA1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359CE-B88F-4DB6-9932-4972E2472E38}" type="pres">
      <dgm:prSet presAssocID="{6DB44902-90FD-48B8-A264-7110ADD9CA10}" presName="negativeSpace" presStyleCnt="0"/>
      <dgm:spPr/>
    </dgm:pt>
    <dgm:pt modelId="{1C89B5C4-D9C0-40EB-A05D-75412F7C1B7C}" type="pres">
      <dgm:prSet presAssocID="{6DB44902-90FD-48B8-A264-7110ADD9CA10}" presName="childText" presStyleLbl="conFgAcc1" presStyleIdx="5" presStyleCnt="7">
        <dgm:presLayoutVars>
          <dgm:bulletEnabled val="1"/>
        </dgm:presLayoutVars>
      </dgm:prSet>
      <dgm:spPr/>
    </dgm:pt>
    <dgm:pt modelId="{83963810-7561-4C25-927E-9E7627FE2D86}" type="pres">
      <dgm:prSet presAssocID="{0D73E690-4EE5-4A68-944F-EE3D1DFD6542}" presName="spaceBetweenRectangles" presStyleCnt="0"/>
      <dgm:spPr/>
    </dgm:pt>
    <dgm:pt modelId="{89B68C72-5016-4B81-955B-39D05B302CBB}" type="pres">
      <dgm:prSet presAssocID="{776358E3-7FAC-487D-87ED-C6BB9711C5C1}" presName="parentLin" presStyleCnt="0"/>
      <dgm:spPr/>
    </dgm:pt>
    <dgm:pt modelId="{A53E9BF1-29D1-4299-AC3D-6F7A63E7ABF8}" type="pres">
      <dgm:prSet presAssocID="{776358E3-7FAC-487D-87ED-C6BB9711C5C1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527B5698-CEAF-49AE-BCA9-66DF571C64F6}" type="pres">
      <dgm:prSet presAssocID="{776358E3-7FAC-487D-87ED-C6BB9711C5C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B52C46-F38C-4D40-B43E-15C3C9F5235E}" type="pres">
      <dgm:prSet presAssocID="{776358E3-7FAC-487D-87ED-C6BB9711C5C1}" presName="negativeSpace" presStyleCnt="0"/>
      <dgm:spPr/>
    </dgm:pt>
    <dgm:pt modelId="{9688E80C-C868-45CC-BF53-BBB4956A246D}" type="pres">
      <dgm:prSet presAssocID="{776358E3-7FAC-487D-87ED-C6BB9711C5C1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59B99DD3-09E1-4635-A00B-CE1F832FC55A}" type="presOf" srcId="{D5A5049D-EE91-4D19-8D2A-7554287AC2EC}" destId="{1DC5F23F-4FB3-411D-AA42-EFB839DE3D2F}" srcOrd="1" destOrd="0" presId="urn:microsoft.com/office/officeart/2005/8/layout/list1"/>
    <dgm:cxn modelId="{60D910CF-5D0E-41FD-9A09-BC0085AC01F8}" srcId="{F8A57571-EF6E-490B-AC4D-33BDF00C6850}" destId="{6DB44902-90FD-48B8-A264-7110ADD9CA10}" srcOrd="5" destOrd="0" parTransId="{D69B964F-B24B-4699-9153-8823862D934A}" sibTransId="{0D73E690-4EE5-4A68-944F-EE3D1DFD6542}"/>
    <dgm:cxn modelId="{E52068B7-E016-4CE9-962B-220D8C2E4C74}" type="presOf" srcId="{6DB44902-90FD-48B8-A264-7110ADD9CA10}" destId="{F86410B9-4063-4FA3-8052-1104F63E643A}" srcOrd="1" destOrd="0" presId="urn:microsoft.com/office/officeart/2005/8/layout/list1"/>
    <dgm:cxn modelId="{7EFC2E63-1409-40A9-922E-23BA2B046BFF}" srcId="{F8A57571-EF6E-490B-AC4D-33BDF00C6850}" destId="{0255D8FF-7015-4FF0-B866-365CBE30A1E3}" srcOrd="2" destOrd="0" parTransId="{2F1400EA-F4EF-49CD-8E22-18EEBD93E174}" sibTransId="{5ACC7696-79B5-4DAF-A101-42112C81CEA7}"/>
    <dgm:cxn modelId="{AF2B4377-D63F-4F3E-90F1-ACAA87A15A41}" srcId="{F8A57571-EF6E-490B-AC4D-33BDF00C6850}" destId="{AAFE14BF-54A8-4A78-91F8-A696B790173E}" srcOrd="4" destOrd="0" parTransId="{7873B4D4-9DB5-4407-9E91-7C2DFC01604B}" sibTransId="{087B2285-44FB-4BCB-BF6F-A0A9FCB09D64}"/>
    <dgm:cxn modelId="{E6289EF0-F257-46BB-ACBD-3DA0D2EE2777}" type="presOf" srcId="{776358E3-7FAC-487D-87ED-C6BB9711C5C1}" destId="{A53E9BF1-29D1-4299-AC3D-6F7A63E7ABF8}" srcOrd="0" destOrd="0" presId="urn:microsoft.com/office/officeart/2005/8/layout/list1"/>
    <dgm:cxn modelId="{141D15BC-68BB-4EC0-AB82-165725E2C3FC}" type="presOf" srcId="{0255D8FF-7015-4FF0-B866-365CBE30A1E3}" destId="{A2CEEEDD-F140-4F81-BC42-B8A6AA89D7EE}" srcOrd="0" destOrd="0" presId="urn:microsoft.com/office/officeart/2005/8/layout/list1"/>
    <dgm:cxn modelId="{B3020C75-4A3E-4F39-9E2A-B4526877B251}" type="presOf" srcId="{F8A57571-EF6E-490B-AC4D-33BDF00C6850}" destId="{E20620EB-7D55-49DA-9FA9-C10F63FB4DD4}" srcOrd="0" destOrd="0" presId="urn:microsoft.com/office/officeart/2005/8/layout/list1"/>
    <dgm:cxn modelId="{19002253-49D7-4A96-89B3-08F40894C1ED}" type="presOf" srcId="{08AB3E0D-9BF7-4CF2-B368-90DE6A3932D9}" destId="{4806E640-1435-471F-A44F-D766B38559A3}" srcOrd="1" destOrd="0" presId="urn:microsoft.com/office/officeart/2005/8/layout/list1"/>
    <dgm:cxn modelId="{75A07EE9-B423-4CD6-A1D1-75C0429FE94A}" type="presOf" srcId="{D5A5049D-EE91-4D19-8D2A-7554287AC2EC}" destId="{A020D784-CF08-4BBB-B701-EE61824E71A8}" srcOrd="0" destOrd="0" presId="urn:microsoft.com/office/officeart/2005/8/layout/list1"/>
    <dgm:cxn modelId="{DB7C5E8D-D854-4AEA-98C8-5AECEDCF57CF}" type="presOf" srcId="{6DB44902-90FD-48B8-A264-7110ADD9CA10}" destId="{A5BC711D-4FAF-4CD6-A75E-ED86A4B1F57F}" srcOrd="0" destOrd="0" presId="urn:microsoft.com/office/officeart/2005/8/layout/list1"/>
    <dgm:cxn modelId="{F8F532CC-99A6-411E-819C-CE8BB4F09465}" type="presOf" srcId="{0255D8FF-7015-4FF0-B866-365CBE30A1E3}" destId="{67DBFFEC-01CB-4361-AFD6-51EE353DE824}" srcOrd="1" destOrd="0" presId="urn:microsoft.com/office/officeart/2005/8/layout/list1"/>
    <dgm:cxn modelId="{5D7DBFBA-D97A-48AF-B8CE-31A099756872}" type="presOf" srcId="{08AB3E0D-9BF7-4CF2-B368-90DE6A3932D9}" destId="{33489F80-C3BA-40C9-9156-A3E477C540C3}" srcOrd="0" destOrd="0" presId="urn:microsoft.com/office/officeart/2005/8/layout/list1"/>
    <dgm:cxn modelId="{617E0C5E-93F2-43A5-BF85-BE28EDF5CCFC}" type="presOf" srcId="{2D7E1AC8-AAFC-4109-B184-6B8A4FD56AA0}" destId="{9318D2AE-69D1-4BB9-947C-51A41CE520A6}" srcOrd="0" destOrd="0" presId="urn:microsoft.com/office/officeart/2005/8/layout/list1"/>
    <dgm:cxn modelId="{5B8A43CE-1B40-4DF4-A964-502AF43D8291}" type="presOf" srcId="{776358E3-7FAC-487D-87ED-C6BB9711C5C1}" destId="{527B5698-CEAF-49AE-BCA9-66DF571C64F6}" srcOrd="1" destOrd="0" presId="urn:microsoft.com/office/officeart/2005/8/layout/list1"/>
    <dgm:cxn modelId="{6F4A583F-36B1-4E43-9891-9A48D9C11C98}" type="presOf" srcId="{AAFE14BF-54A8-4A78-91F8-A696B790173E}" destId="{6F6B5986-014D-4708-A9F2-7C1BFF33B72E}" srcOrd="0" destOrd="0" presId="urn:microsoft.com/office/officeart/2005/8/layout/list1"/>
    <dgm:cxn modelId="{03ADC00D-85E3-41AD-A9C6-7C26BBFA6268}" srcId="{F8A57571-EF6E-490B-AC4D-33BDF00C6850}" destId="{2D7E1AC8-AAFC-4109-B184-6B8A4FD56AA0}" srcOrd="1" destOrd="0" parTransId="{456B8E21-BE40-411F-8F0C-9E4DFE6FFC9E}" sibTransId="{A861CF6A-F1A8-4270-AFCD-C4841382AD2E}"/>
    <dgm:cxn modelId="{17336D54-DDC7-4B6A-9FB1-4F022D7E6510}" type="presOf" srcId="{AAFE14BF-54A8-4A78-91F8-A696B790173E}" destId="{CCD68B71-3D37-4114-880B-A58E4DC3C9DB}" srcOrd="1" destOrd="0" presId="urn:microsoft.com/office/officeart/2005/8/layout/list1"/>
    <dgm:cxn modelId="{55A6CCE2-AE67-40E0-AABF-8F21285E3874}" srcId="{F8A57571-EF6E-490B-AC4D-33BDF00C6850}" destId="{D5A5049D-EE91-4D19-8D2A-7554287AC2EC}" srcOrd="3" destOrd="0" parTransId="{60102D88-BE53-4341-AA1E-E24D8D370E76}" sibTransId="{53998F68-DA99-4DBD-818C-4FA28F443308}"/>
    <dgm:cxn modelId="{CB17218A-30B7-4E27-A05D-AD83B4B756CA}" srcId="{F8A57571-EF6E-490B-AC4D-33BDF00C6850}" destId="{08AB3E0D-9BF7-4CF2-B368-90DE6A3932D9}" srcOrd="0" destOrd="0" parTransId="{056A96AE-8025-4E91-9290-26DD3A94E2AD}" sibTransId="{6E838C18-9F8B-46A7-9DEB-355222DAAC44}"/>
    <dgm:cxn modelId="{B1230C2B-29A2-46EC-9485-7348FADCE2CE}" srcId="{F8A57571-EF6E-490B-AC4D-33BDF00C6850}" destId="{776358E3-7FAC-487D-87ED-C6BB9711C5C1}" srcOrd="6" destOrd="0" parTransId="{84E529C9-3FE3-4F84-879F-0735B2A79B58}" sibTransId="{91C9D660-5360-4DAD-90C9-A9B9C210687F}"/>
    <dgm:cxn modelId="{04AF283E-827A-4206-9999-5A74BD7282CD}" type="presOf" srcId="{2D7E1AC8-AAFC-4109-B184-6B8A4FD56AA0}" destId="{FE7A5BC2-3BFA-4B38-ACE8-68A4630589B9}" srcOrd="1" destOrd="0" presId="urn:microsoft.com/office/officeart/2005/8/layout/list1"/>
    <dgm:cxn modelId="{A0A672B9-B2C0-4DB3-B36C-6CAB86F392E7}" type="presParOf" srcId="{E20620EB-7D55-49DA-9FA9-C10F63FB4DD4}" destId="{AC907EB4-E165-401A-8BBB-1993B8D3E528}" srcOrd="0" destOrd="0" presId="urn:microsoft.com/office/officeart/2005/8/layout/list1"/>
    <dgm:cxn modelId="{44A323F8-B219-41EB-A308-92D4A833A337}" type="presParOf" srcId="{AC907EB4-E165-401A-8BBB-1993B8D3E528}" destId="{33489F80-C3BA-40C9-9156-A3E477C540C3}" srcOrd="0" destOrd="0" presId="urn:microsoft.com/office/officeart/2005/8/layout/list1"/>
    <dgm:cxn modelId="{8201D5D4-0D64-49BC-BDBF-DECD3F2472FB}" type="presParOf" srcId="{AC907EB4-E165-401A-8BBB-1993B8D3E528}" destId="{4806E640-1435-471F-A44F-D766B38559A3}" srcOrd="1" destOrd="0" presId="urn:microsoft.com/office/officeart/2005/8/layout/list1"/>
    <dgm:cxn modelId="{DADF2E67-7004-4831-BCE1-4719D06C51FC}" type="presParOf" srcId="{E20620EB-7D55-49DA-9FA9-C10F63FB4DD4}" destId="{E7151EDD-CB99-45D2-ACF8-EE4D32891198}" srcOrd="1" destOrd="0" presId="urn:microsoft.com/office/officeart/2005/8/layout/list1"/>
    <dgm:cxn modelId="{42362827-C38B-4C68-B426-7DC30826338B}" type="presParOf" srcId="{E20620EB-7D55-49DA-9FA9-C10F63FB4DD4}" destId="{345FDF18-BAA7-448E-8722-B7A50C22B6F7}" srcOrd="2" destOrd="0" presId="urn:microsoft.com/office/officeart/2005/8/layout/list1"/>
    <dgm:cxn modelId="{94C00119-C66A-4469-9390-621AA4C28847}" type="presParOf" srcId="{E20620EB-7D55-49DA-9FA9-C10F63FB4DD4}" destId="{22E666D9-6D42-4FF0-BBA1-C99F9686EA20}" srcOrd="3" destOrd="0" presId="urn:microsoft.com/office/officeart/2005/8/layout/list1"/>
    <dgm:cxn modelId="{C281EB48-27C4-437A-AA55-0A2B4BB16F79}" type="presParOf" srcId="{E20620EB-7D55-49DA-9FA9-C10F63FB4DD4}" destId="{BE42FEDB-09C2-4459-ADA6-CF5AD2D260D4}" srcOrd="4" destOrd="0" presId="urn:microsoft.com/office/officeart/2005/8/layout/list1"/>
    <dgm:cxn modelId="{F0688928-C712-4D10-B027-79E164E1246F}" type="presParOf" srcId="{BE42FEDB-09C2-4459-ADA6-CF5AD2D260D4}" destId="{9318D2AE-69D1-4BB9-947C-51A41CE520A6}" srcOrd="0" destOrd="0" presId="urn:microsoft.com/office/officeart/2005/8/layout/list1"/>
    <dgm:cxn modelId="{BFBF06CD-4821-47F3-BFAD-CE3DEA44C6EF}" type="presParOf" srcId="{BE42FEDB-09C2-4459-ADA6-CF5AD2D260D4}" destId="{FE7A5BC2-3BFA-4B38-ACE8-68A4630589B9}" srcOrd="1" destOrd="0" presId="urn:microsoft.com/office/officeart/2005/8/layout/list1"/>
    <dgm:cxn modelId="{D61050E3-4474-46DC-A405-5A844D8DE579}" type="presParOf" srcId="{E20620EB-7D55-49DA-9FA9-C10F63FB4DD4}" destId="{79DFFE6D-1FAB-4C6A-805A-D218ABD707B4}" srcOrd="5" destOrd="0" presId="urn:microsoft.com/office/officeart/2005/8/layout/list1"/>
    <dgm:cxn modelId="{C04BBBDD-8315-40A3-9B29-6B419B2E3D89}" type="presParOf" srcId="{E20620EB-7D55-49DA-9FA9-C10F63FB4DD4}" destId="{0670D7CE-7693-480C-8210-E61312413CD8}" srcOrd="6" destOrd="0" presId="urn:microsoft.com/office/officeart/2005/8/layout/list1"/>
    <dgm:cxn modelId="{1B4BD3E7-0807-4D7D-8C52-32CEB225596D}" type="presParOf" srcId="{E20620EB-7D55-49DA-9FA9-C10F63FB4DD4}" destId="{EE9A93F8-6289-4475-BC81-E6E7B3E14B72}" srcOrd="7" destOrd="0" presId="urn:microsoft.com/office/officeart/2005/8/layout/list1"/>
    <dgm:cxn modelId="{4C987A41-791D-4824-95A1-3976C1E0B88B}" type="presParOf" srcId="{E20620EB-7D55-49DA-9FA9-C10F63FB4DD4}" destId="{A42E7D0C-A99E-42B1-99F2-29D956BA511F}" srcOrd="8" destOrd="0" presId="urn:microsoft.com/office/officeart/2005/8/layout/list1"/>
    <dgm:cxn modelId="{B247F6FC-B874-472E-B379-B11642B7EDA1}" type="presParOf" srcId="{A42E7D0C-A99E-42B1-99F2-29D956BA511F}" destId="{A2CEEEDD-F140-4F81-BC42-B8A6AA89D7EE}" srcOrd="0" destOrd="0" presId="urn:microsoft.com/office/officeart/2005/8/layout/list1"/>
    <dgm:cxn modelId="{2A84FD43-BD5B-4F03-88C6-AC6B7AF0D196}" type="presParOf" srcId="{A42E7D0C-A99E-42B1-99F2-29D956BA511F}" destId="{67DBFFEC-01CB-4361-AFD6-51EE353DE824}" srcOrd="1" destOrd="0" presId="urn:microsoft.com/office/officeart/2005/8/layout/list1"/>
    <dgm:cxn modelId="{AAC03D6B-5973-472A-9F29-21F0E01CACE9}" type="presParOf" srcId="{E20620EB-7D55-49DA-9FA9-C10F63FB4DD4}" destId="{81ACEA7A-BAA9-43E4-88AD-D4EDF9A6AA31}" srcOrd="9" destOrd="0" presId="urn:microsoft.com/office/officeart/2005/8/layout/list1"/>
    <dgm:cxn modelId="{36730313-444F-4A9A-B79A-83CA02106C47}" type="presParOf" srcId="{E20620EB-7D55-49DA-9FA9-C10F63FB4DD4}" destId="{D07210EC-73C8-4A3F-9131-EABFFBD25012}" srcOrd="10" destOrd="0" presId="urn:microsoft.com/office/officeart/2005/8/layout/list1"/>
    <dgm:cxn modelId="{C13E26A9-8889-4856-B43D-369341290460}" type="presParOf" srcId="{E20620EB-7D55-49DA-9FA9-C10F63FB4DD4}" destId="{FC623F32-E462-4B0C-ADD0-96F20EB44925}" srcOrd="11" destOrd="0" presId="urn:microsoft.com/office/officeart/2005/8/layout/list1"/>
    <dgm:cxn modelId="{E3EF842F-12BF-492A-880B-24FC2F0ECB45}" type="presParOf" srcId="{E20620EB-7D55-49DA-9FA9-C10F63FB4DD4}" destId="{1A589697-CCB1-4F79-90C5-2BEFD3A56787}" srcOrd="12" destOrd="0" presId="urn:microsoft.com/office/officeart/2005/8/layout/list1"/>
    <dgm:cxn modelId="{1C7A800F-4D37-435B-8454-837FCDC2BC14}" type="presParOf" srcId="{1A589697-CCB1-4F79-90C5-2BEFD3A56787}" destId="{A020D784-CF08-4BBB-B701-EE61824E71A8}" srcOrd="0" destOrd="0" presId="urn:microsoft.com/office/officeart/2005/8/layout/list1"/>
    <dgm:cxn modelId="{F9CD1521-D915-4F2F-9036-77FCC55DA6F6}" type="presParOf" srcId="{1A589697-CCB1-4F79-90C5-2BEFD3A56787}" destId="{1DC5F23F-4FB3-411D-AA42-EFB839DE3D2F}" srcOrd="1" destOrd="0" presId="urn:microsoft.com/office/officeart/2005/8/layout/list1"/>
    <dgm:cxn modelId="{BF9945D5-C754-4F40-AC5E-872A305B641A}" type="presParOf" srcId="{E20620EB-7D55-49DA-9FA9-C10F63FB4DD4}" destId="{B9384DBC-E447-4E3E-93DB-1BBC379F7373}" srcOrd="13" destOrd="0" presId="urn:microsoft.com/office/officeart/2005/8/layout/list1"/>
    <dgm:cxn modelId="{4570CED2-5774-4065-8E8B-60D152FEDD9F}" type="presParOf" srcId="{E20620EB-7D55-49DA-9FA9-C10F63FB4DD4}" destId="{7F550B06-9FE1-47DD-A746-4AE314AFCC8A}" srcOrd="14" destOrd="0" presId="urn:microsoft.com/office/officeart/2005/8/layout/list1"/>
    <dgm:cxn modelId="{62312141-C217-47A7-B51B-EBBEEFB12120}" type="presParOf" srcId="{E20620EB-7D55-49DA-9FA9-C10F63FB4DD4}" destId="{9ECF8152-2E0C-4845-A300-3B57033916BE}" srcOrd="15" destOrd="0" presId="urn:microsoft.com/office/officeart/2005/8/layout/list1"/>
    <dgm:cxn modelId="{05C6D210-99F3-40EF-BAA4-0CFEE95C0D58}" type="presParOf" srcId="{E20620EB-7D55-49DA-9FA9-C10F63FB4DD4}" destId="{CFA2CFEA-3C1C-477C-B765-00EDE7E3F435}" srcOrd="16" destOrd="0" presId="urn:microsoft.com/office/officeart/2005/8/layout/list1"/>
    <dgm:cxn modelId="{A967ABB1-7558-42F6-B513-A4F7BF1D2BAE}" type="presParOf" srcId="{CFA2CFEA-3C1C-477C-B765-00EDE7E3F435}" destId="{6F6B5986-014D-4708-A9F2-7C1BFF33B72E}" srcOrd="0" destOrd="0" presId="urn:microsoft.com/office/officeart/2005/8/layout/list1"/>
    <dgm:cxn modelId="{B42DBB49-A215-4952-8CC7-605600740709}" type="presParOf" srcId="{CFA2CFEA-3C1C-477C-B765-00EDE7E3F435}" destId="{CCD68B71-3D37-4114-880B-A58E4DC3C9DB}" srcOrd="1" destOrd="0" presId="urn:microsoft.com/office/officeart/2005/8/layout/list1"/>
    <dgm:cxn modelId="{2E0435AA-643A-4C1D-A839-4F915A0857F3}" type="presParOf" srcId="{E20620EB-7D55-49DA-9FA9-C10F63FB4DD4}" destId="{99E879B5-4A9B-43F5-9C08-B852EFBB0D0C}" srcOrd="17" destOrd="0" presId="urn:microsoft.com/office/officeart/2005/8/layout/list1"/>
    <dgm:cxn modelId="{7EFA3441-EFE9-4FC7-874B-E812548833CF}" type="presParOf" srcId="{E20620EB-7D55-49DA-9FA9-C10F63FB4DD4}" destId="{99C76321-7FFE-47FC-B55B-231A445E0140}" srcOrd="18" destOrd="0" presId="urn:microsoft.com/office/officeart/2005/8/layout/list1"/>
    <dgm:cxn modelId="{F565A643-2228-445C-A0DA-0E1F6776B59E}" type="presParOf" srcId="{E20620EB-7D55-49DA-9FA9-C10F63FB4DD4}" destId="{B0B72242-E328-4D25-BD2A-61893AFB5258}" srcOrd="19" destOrd="0" presId="urn:microsoft.com/office/officeart/2005/8/layout/list1"/>
    <dgm:cxn modelId="{E7084215-8452-4F66-A447-89A42DBACEDC}" type="presParOf" srcId="{E20620EB-7D55-49DA-9FA9-C10F63FB4DD4}" destId="{4E8E3DC8-231B-413C-B2FA-F6B92DD7444B}" srcOrd="20" destOrd="0" presId="urn:microsoft.com/office/officeart/2005/8/layout/list1"/>
    <dgm:cxn modelId="{39ABB38A-26DC-41C7-BAB8-18788C324EF4}" type="presParOf" srcId="{4E8E3DC8-231B-413C-B2FA-F6B92DD7444B}" destId="{A5BC711D-4FAF-4CD6-A75E-ED86A4B1F57F}" srcOrd="0" destOrd="0" presId="urn:microsoft.com/office/officeart/2005/8/layout/list1"/>
    <dgm:cxn modelId="{02EB0197-92B7-4C93-A0C4-9231D2385082}" type="presParOf" srcId="{4E8E3DC8-231B-413C-B2FA-F6B92DD7444B}" destId="{F86410B9-4063-4FA3-8052-1104F63E643A}" srcOrd="1" destOrd="0" presId="urn:microsoft.com/office/officeart/2005/8/layout/list1"/>
    <dgm:cxn modelId="{A85BAD30-9631-4FF5-B7BB-9EDFB890B83D}" type="presParOf" srcId="{E20620EB-7D55-49DA-9FA9-C10F63FB4DD4}" destId="{10D359CE-B88F-4DB6-9932-4972E2472E38}" srcOrd="21" destOrd="0" presId="urn:microsoft.com/office/officeart/2005/8/layout/list1"/>
    <dgm:cxn modelId="{F58B97C6-4675-4981-B393-5C947CC479AD}" type="presParOf" srcId="{E20620EB-7D55-49DA-9FA9-C10F63FB4DD4}" destId="{1C89B5C4-D9C0-40EB-A05D-75412F7C1B7C}" srcOrd="22" destOrd="0" presId="urn:microsoft.com/office/officeart/2005/8/layout/list1"/>
    <dgm:cxn modelId="{8E3713A3-CA69-4047-8AC5-E08B50A43A7C}" type="presParOf" srcId="{E20620EB-7D55-49DA-9FA9-C10F63FB4DD4}" destId="{83963810-7561-4C25-927E-9E7627FE2D86}" srcOrd="23" destOrd="0" presId="urn:microsoft.com/office/officeart/2005/8/layout/list1"/>
    <dgm:cxn modelId="{0E6420C0-F770-4B14-A991-C083E61B3100}" type="presParOf" srcId="{E20620EB-7D55-49DA-9FA9-C10F63FB4DD4}" destId="{89B68C72-5016-4B81-955B-39D05B302CBB}" srcOrd="24" destOrd="0" presId="urn:microsoft.com/office/officeart/2005/8/layout/list1"/>
    <dgm:cxn modelId="{CDDB0C1F-4941-4E6D-BFE0-51E46AEEF199}" type="presParOf" srcId="{89B68C72-5016-4B81-955B-39D05B302CBB}" destId="{A53E9BF1-29D1-4299-AC3D-6F7A63E7ABF8}" srcOrd="0" destOrd="0" presId="urn:microsoft.com/office/officeart/2005/8/layout/list1"/>
    <dgm:cxn modelId="{0F40B2F6-7501-452D-B3F6-76185103340D}" type="presParOf" srcId="{89B68C72-5016-4B81-955B-39D05B302CBB}" destId="{527B5698-CEAF-49AE-BCA9-66DF571C64F6}" srcOrd="1" destOrd="0" presId="urn:microsoft.com/office/officeart/2005/8/layout/list1"/>
    <dgm:cxn modelId="{D470B350-EE09-4106-882B-8B86A3E0DB87}" type="presParOf" srcId="{E20620EB-7D55-49DA-9FA9-C10F63FB4DD4}" destId="{78B52C46-F38C-4D40-B43E-15C3C9F5235E}" srcOrd="25" destOrd="0" presId="urn:microsoft.com/office/officeart/2005/8/layout/list1"/>
    <dgm:cxn modelId="{E9CF0CB2-7DFA-40DF-A5A4-B41B3048BE30}" type="presParOf" srcId="{E20620EB-7D55-49DA-9FA9-C10F63FB4DD4}" destId="{9688E80C-C868-45CC-BF53-BBB4956A246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1DB80-A490-4A10-A8B6-D765016D0401}">
      <dsp:nvSpPr>
        <dsp:cNvPr id="0" name=""/>
        <dsp:cNvSpPr/>
      </dsp:nvSpPr>
      <dsp:spPr>
        <a:xfrm>
          <a:off x="3655098" y="1496342"/>
          <a:ext cx="2137596" cy="1470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410"/>
              </a:lnTo>
              <a:lnTo>
                <a:pt x="2137596" y="1002410"/>
              </a:lnTo>
              <a:lnTo>
                <a:pt x="2137596" y="147095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74AC6-E0C6-4F89-B0E9-4B93B4A6522A}">
      <dsp:nvSpPr>
        <dsp:cNvPr id="0" name=""/>
        <dsp:cNvSpPr/>
      </dsp:nvSpPr>
      <dsp:spPr>
        <a:xfrm>
          <a:off x="1577232" y="1496342"/>
          <a:ext cx="2077865" cy="1470951"/>
        </a:xfrm>
        <a:custGeom>
          <a:avLst/>
          <a:gdLst/>
          <a:ahLst/>
          <a:cxnLst/>
          <a:rect l="0" t="0" r="0" b="0"/>
          <a:pathLst>
            <a:path>
              <a:moveTo>
                <a:pt x="2077865" y="0"/>
              </a:moveTo>
              <a:lnTo>
                <a:pt x="2077865" y="1002410"/>
              </a:lnTo>
              <a:lnTo>
                <a:pt x="0" y="1002410"/>
              </a:lnTo>
              <a:lnTo>
                <a:pt x="0" y="147095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CECAF-EBC8-496F-81A1-AB26181E1D93}">
      <dsp:nvSpPr>
        <dsp:cNvPr id="0" name=""/>
        <dsp:cNvSpPr/>
      </dsp:nvSpPr>
      <dsp:spPr>
        <a:xfrm>
          <a:off x="1943644" y="341145"/>
          <a:ext cx="3422907" cy="1155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E6AA8-3137-4144-9AFF-1778D3525E00}">
      <dsp:nvSpPr>
        <dsp:cNvPr id="0" name=""/>
        <dsp:cNvSpPr/>
      </dsp:nvSpPr>
      <dsp:spPr>
        <a:xfrm>
          <a:off x="2505612" y="875014"/>
          <a:ext cx="3422907" cy="1155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Таможенные органы Республики Армения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9447" y="908849"/>
        <a:ext cx="3355237" cy="1087527"/>
      </dsp:txXfrm>
    </dsp:sp>
    <dsp:sp modelId="{272E834D-A62C-4EA4-97F5-6EE04FA48A78}">
      <dsp:nvSpPr>
        <dsp:cNvPr id="0" name=""/>
        <dsp:cNvSpPr/>
      </dsp:nvSpPr>
      <dsp:spPr>
        <a:xfrm>
          <a:off x="1603" y="2967293"/>
          <a:ext cx="3151257" cy="680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C4C13-4406-493D-905E-9EB15B4E3BC2}">
      <dsp:nvSpPr>
        <dsp:cNvPr id="0" name=""/>
        <dsp:cNvSpPr/>
      </dsp:nvSpPr>
      <dsp:spPr>
        <a:xfrm>
          <a:off x="563571" y="3501163"/>
          <a:ext cx="3151257" cy="6808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Права*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3511" y="3521103"/>
        <a:ext cx="3111377" cy="640924"/>
      </dsp:txXfrm>
    </dsp:sp>
    <dsp:sp modelId="{D7790F0F-8FF5-454D-AE80-1C4DA619BA1D}">
      <dsp:nvSpPr>
        <dsp:cNvPr id="0" name=""/>
        <dsp:cNvSpPr/>
      </dsp:nvSpPr>
      <dsp:spPr>
        <a:xfrm>
          <a:off x="4276797" y="2967293"/>
          <a:ext cx="3031794" cy="726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A7B91-C8F6-46B2-87C1-176998F5B2C6}">
      <dsp:nvSpPr>
        <dsp:cNvPr id="0" name=""/>
        <dsp:cNvSpPr/>
      </dsp:nvSpPr>
      <dsp:spPr>
        <a:xfrm>
          <a:off x="4838765" y="3501163"/>
          <a:ext cx="3031794" cy="726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Обязанности*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0032" y="3522430"/>
        <a:ext cx="2989260" cy="683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1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3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4474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102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02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85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00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90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0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95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5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3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5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3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1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50280E-6181-4570-99EF-98922B353A13}" type="datetimeFigureOut">
              <a:rPr lang="ru-RU" smtClean="0"/>
              <a:t>23.06.2015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18920-5928-4673-B5E0-81B1B731B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157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877" y="1546954"/>
            <a:ext cx="10862631" cy="2487515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статус таможенных органов Республики Армения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2400" b="1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r"/>
            <a:endParaRPr lang="ru-RU" sz="24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121" y="1554532"/>
            <a:ext cx="11318910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683" y="1036740"/>
            <a:ext cx="11318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региональных таможен и таможенных постов определяется постановлениями Правительства Республики Армения, на основании которых они создаются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Основные полномочия в сфере таможенного дела, которые выполняют региональные таможни и таможенные посты напрямую связаны со спецификой их деятельности и в большей степени схожи с полномочиями вышестоящего таможенного органа. Однако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выделить круг полномочий для каждой таможни и таможенного поста в отдельности. 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62" y="3305060"/>
            <a:ext cx="5715000" cy="343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121" y="1554532"/>
            <a:ext cx="11318910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30682" y="81861"/>
            <a:ext cx="56348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АРАРАТСКАЯ РЕГИОНАЛЬНАЯ ТАМОЖНЯ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022" y="1277958"/>
            <a:ext cx="3686977" cy="51558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153" y="310605"/>
            <a:ext cx="846186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таможни</a:t>
            </a:r>
            <a:r>
              <a:rPr lang="ru-RU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+mj-lt"/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своих полномочий обеспечение экономического суверенитета, экономической безопасности, экономических интересов и защиты внутреннего рынка РА.</a:t>
            </a:r>
          </a:p>
          <a:p>
            <a:pPr algn="just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применения положений таможенного законодательства и осуществление контроля в отношении выполнения требований таможенного законодательства.</a:t>
            </a:r>
          </a:p>
          <a:p>
            <a:pPr algn="just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Предупреждение, предотвращение и выявление нарушений таможенного законодательства.</a:t>
            </a:r>
          </a:p>
          <a:p>
            <a:pPr algn="just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работ по линии взыскания товаров, возникших в отношении государственного бюджета РА в результате невыполнения обязательств, предусмотренных таможенным законодательством,</a:t>
            </a:r>
          </a:p>
          <a:p>
            <a:pPr algn="just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совершенствование и расширение объемов принятия, оформления механизмов и применения деклараций, заполненных посредством самостоятельного декларирования.</a:t>
            </a:r>
          </a:p>
          <a:p>
            <a:pPr algn="just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величение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объемов представления деклараций с применением современных средств компьютерной электронной связи (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установленных таможенным законодательством РА мер нетарифного регулирования во время перевозки через таможенную границу РА товаров и транспортных средств.</a:t>
            </a:r>
          </a:p>
          <a:p>
            <a:pPr algn="just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таможенного контроля и таможенного оформления.</a:t>
            </a:r>
          </a:p>
          <a:p>
            <a:pPr algn="just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условий, содействующих развитию товарооборота через таможенную границу РА.</a:t>
            </a:r>
          </a:p>
          <a:p>
            <a:pPr algn="just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с контрабандой, нарушениями таможенных правил, другими нарушениями таможенного законодательства РА по части перевозки через таможенную границу РА товаров и транспортных средств, а также содействие борьбе с международной преступностью.</a:t>
            </a:r>
          </a:p>
          <a:p>
            <a:pPr algn="just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предусмотренных законом случаях и порядке инициирование, осуществление административного производства, и принятие соответствующих решений.</a:t>
            </a:r>
          </a:p>
          <a:p>
            <a:pPr algn="just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таможенных платежей.</a:t>
            </a:r>
          </a:p>
          <a:p>
            <a:pPr algn="just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мероприятиям, направленным на обеспечение защиты интересов потребителей (соответствие, сертификат происхождения, маркировка на армянском языке и др.)</a:t>
            </a:r>
          </a:p>
          <a:p>
            <a:pPr algn="just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таможенной статистики и представление в соответствующее подразделение МФ РА.</a:t>
            </a:r>
          </a:p>
          <a:p>
            <a:pPr algn="just">
              <a:buFont typeface="+mj-lt"/>
              <a:buAutoNum type="arabicPeriod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Анализ, исследование таможенного дела и проведение консультативной работы в области таможенного дела.</a:t>
            </a:r>
            <a:endParaRPr lang="ru-RU" sz="15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121" y="1554532"/>
            <a:ext cx="11318910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13026" y="516817"/>
            <a:ext cx="5093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БАГРАТАШЕНСКИЙ ТАМОЖЕННЫЙ ПОСТ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152" y="1256056"/>
            <a:ext cx="815044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 несет ответственность за перевозку через таможенную границу РА пассажиров, товаров и других предметов, таможенный контроль, обеспечением налогообложения, а также организацией деятельности отделений, подразделений таможенного пункта.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таможенного контроля в отношении грузов, перевозимых через таможенный пост хозяйствующими субъектами и физическими лицами, осуществляющими ВЭД, прибывающих и отбывающих пассажиров, сопровождаемых ими грузов. Обеспечение применения положений таможенного законодательства в процессе заполнения и принятия таможенной декларации. Принятие таможенных деклараций от хозяйствующих субъектов и граждан, занимающихся ВЭД, а также установление контроля в отношении правильности порядка их заполнения. Выпуск товаров и транспортных средств с применением процедур, соответствующих выбранному таможенному режиму. Взыскание сумм таможенных и обязательных платежей, исчисленных по установленным законом ставкам ввозимых, вывозимых товаров и транспортных средств, и предоставление квитанций оплаты. Предотвращение случаев контрабанды или нарушения таможенных правил в ходе таможенного контроля, в случае их возникновения – приостановление, выявление правонарушителей, конфискация, хранение, сдача на склад таможенного поста товаров и других предметов, выступающих непосредственным объектом правонарушения, а также составление соответствующих протоколов.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3A4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  <a:r>
              <a:rPr lang="ru-RU" sz="1400" dirty="0">
                <a:solidFill>
                  <a:srgbClr val="3A47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516" y="1905919"/>
            <a:ext cx="3844886" cy="425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185" y="1357829"/>
            <a:ext cx="11931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8121" y="1554532"/>
            <a:ext cx="11318910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0506" y="2449164"/>
            <a:ext cx="11446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700" y="98884"/>
            <a:ext cx="99968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п. 3 ст. 3 Закона № 241 «О таможенном регулировании» от 17 декабря 2014 года помимо таможенных органов, полномочиями в сфере таможенного дела обладает Министерство финансов Республики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Армения.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органы обладают специфичным и достаточно узким набором полномочий, исходящих из характера их профессиональной деятельности и цели создания.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Министерстве финансов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Армения созданы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двойного таможенного контроля и борьбы с контрабандой;</a:t>
            </a:r>
          </a:p>
          <a:p>
            <a:pPr lvl="0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внедрения и развития инфраструктуры информационных технологий;</a:t>
            </a:r>
          </a:p>
          <a:p>
            <a:pPr lvl="0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внутреннего аудита; </a:t>
            </a:r>
          </a:p>
          <a:p>
            <a:pPr lvl="0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таможенного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предконтроля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таможенного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постконтроля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организации и мониторингу проверок.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64" y="3808899"/>
            <a:ext cx="5778347" cy="297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71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185" y="674784"/>
            <a:ext cx="11931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185" y="3650764"/>
            <a:ext cx="11748567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321" y="303694"/>
            <a:ext cx="102016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двойного таможенного контроля и борьбы с контрабандой Министерства финансов Республики Армения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структурное подразделение высшего органа Министерства финансов, созданное в соответствии с Постановлением Правительства РА №500-Н от 8 мая 2014 года.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управления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выявление, предупреждение и предотвращение контрабанды и других преступлений;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экономического суверенитета и защиты внутреннего рынка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для принятия решений о разрешении пользования информацией, являющейся государственной и служебной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тайной;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оперативно-розыскной деятельности или ознакомление с полученными в результате ее осуществления материалами.</a:t>
            </a:r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33" y="3558448"/>
            <a:ext cx="4862051" cy="311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185" y="1357829"/>
            <a:ext cx="11931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8121" y="1554532"/>
            <a:ext cx="11318910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2673" y="207822"/>
            <a:ext cx="7700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РЕФОРМ ТАМОЖЕННОЙ СЛУЖБЫ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700" y="969866"/>
            <a:ext cx="10311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программа таможенного администрирования Республики Армения на 2008-2012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 таможенной системы Комитета государственных доходов при правительстве Республики Армения на 2011-2013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таможенного администрирования Комитета государственных доходов при Правительстве РА на 2013-2014 гг.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77" y="3109535"/>
            <a:ext cx="6076950" cy="355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185" y="1357829"/>
            <a:ext cx="11931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8121" y="1554532"/>
            <a:ext cx="11318910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20524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Комитету государственных доходов при Правительстве РА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деле по разработке и внедрению улучшенных процедур таможенного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на примере наилучшей практики государств-членов ЕС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ЕС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ТВИНИНГ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сентября 2012 года официально стартовала финансируемая ЕС программа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Твининг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“Содействие Комитету государственных доходов при Правительстве РА в деле по разработке и внедрению улучшенных процедур таможенного контроля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Комитету государственных доходов (КГД) в улучшении таможенной службы Армении в соответствии с наилучшей практикой государств-участников ЕС  посредством разработки процедур таможенного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контроля. Программа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Твининг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финансируется ЕС с бюджетом в 1 млн евро. Программа будет осуществлена консорциумом таможенных органов двух европейских государств – Литвы и Финляндии (Таможенное управление министерства финансов Литовской Республики и Национальный таможенный союз Финляндской Республики).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программы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24месяца (дата запуска: 13/06/2012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результаты программы </a:t>
            </a:r>
            <a:r>
              <a:rPr lang="ru-RU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Твининг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охватывают основные сферы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таможенной службы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К ним относятся: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процедур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предтаможенного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товаров,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торговых отношений и упрощение процедур таможенного контроля,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управления рисками,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посттаможенного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и аудита.</a:t>
            </a: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пересмотр соответствующего законодательства и практических процедур и обеспечение устойчивого преимущества на сильной стратегической базе.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она поспособствует передаче  передовой практики государствами-партнерами по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Твинингу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виде знаний и опыта, основанной на таможенных стратегических проектах ЕС, а также на критериях Всемирной таможенной организации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ВТамО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Всемирной торговой организации (ВТО). </a:t>
            </a:r>
          </a:p>
        </p:txBody>
      </p:sp>
    </p:spTree>
    <p:extLst>
      <p:ext uri="{BB962C8B-B14F-4D97-AF65-F5344CB8AC3E}">
        <p14:creationId xmlns:p14="http://schemas.microsoft.com/office/powerpoint/2010/main" val="42588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185" y="1357829"/>
            <a:ext cx="11931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8121" y="1554532"/>
            <a:ext cx="11318910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2700" y="0"/>
            <a:ext cx="102282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одна программа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ВТамО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была реализована на территории Армении, называется «Колумб». Данная программа состоит из трех этапов по внедрению стандартов безопасности и упрощения торговли для государств-участников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ВТамО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реализуется с 2006 года. Участниками программы выступают таможенные службы более 100 стран, входящих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ВТамО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Хотелось бы отметить, что Армения – одна из первых пользователей программы и одна из семерки стран, которая прошла все три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этапа.</a:t>
            </a: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2014 года стартовал третий оценочный этап проекта. Целью оценки являлся уровень эффективности реформ таможенной системы Армении, осуществленных за последние пять лет. Первый этап программы в виде диагностики был проведен с 19 по 30 января 2009 года, в течение этого времени эксперты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ВТамО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изучили таможенную систему РА, оценив потенциал реформирования и совершенствования, и представили ряд предложений. С 15 по 20 июня 2009 года, в ходе второго этапа программы, была составлена программа стратегических таможенных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действий.</a:t>
            </a: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 реформам, проведенным в рамках программы «Колумб», с 2012 года Армения присоединилась к Киотской конвенции «Об упрощении и гармонизации таможенных процедур».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2" y="5012675"/>
            <a:ext cx="10058400" cy="175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185" y="1357829"/>
            <a:ext cx="11931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8121" y="1554532"/>
            <a:ext cx="11318910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185" y="205372"/>
            <a:ext cx="1026772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 произошла очередная реорганизация, вследствие которой Министерство финансов Республики Армения и Комитет государственных доходов при Правительстве Республики Армения объединились и образовали Министерство финансов Республики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Армения.*</a:t>
            </a:r>
          </a:p>
          <a:p>
            <a:pPr indent="457200"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Постановление Правительства Республики Армения от 17 мая 2014 года N 500-Ն  «О внесении изменений в Постановление Правительства Республики Армения от 15 мая 200 8 года  N 503-Ն  и о признании утратившим силу Постановление Правительства Республики Армения от 4 сентября 2008 года  N 1005-Ն» // ՀՀՊՏ 2014.05.16/25(1038) Հոդ.391.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25" y="1942603"/>
            <a:ext cx="7083846" cy="362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121" y="1554532"/>
            <a:ext cx="11318910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30506" y="2449164"/>
            <a:ext cx="114465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altLang="ru-RU" sz="900" b="0" i="0" u="none" strike="noStrike" cap="none" normalizeH="0" baseline="0" dirty="0" smtClean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121" y="1333041"/>
            <a:ext cx="111711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проведенное исследование показало, что, несмотря на предполагаемую схожесть структуры таможенных органов Республики Армения с таможенными органами стран-членов ЕАЭС, присутствуют национальные особенности, которые требуют изучения в связи со вступлением Армении в Таможенный союз и дальнейшей интеграцией в рамках Евразийского экономического союза. 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671" y="3529537"/>
            <a:ext cx="3619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2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8121" y="1423930"/>
            <a:ext cx="113189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121" y="806985"/>
            <a:ext cx="109333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сведения:</a:t>
            </a:r>
          </a:p>
          <a:p>
            <a:endPara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Армения (полная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форма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Республика Армения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Закавказье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 Армении, по оценочным данным на 2014 год,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около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3 017 100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 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743 км². Столица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Ереван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Государственный язык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армянский.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Унитарное государство, президентская республика. В апреле 2008 года пост президента занял Серж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Саргсян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феврале 2013 года был переизбран на второй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Подразделяется на 10 областей и город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Ереван.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Аграрно-индустриальная страна с динамично развивающейся экономикой.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армянский драм.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марта 1992 года Республика Армения была принята в ООН, а 25 января 2001 года в Совет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Европы.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февраля 2003 года Армения стала 145-м членом ВТО.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октября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года Армения вступила в Евразийский экономический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союз.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6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2857" y="2875402"/>
            <a:ext cx="8427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8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0444" y="895120"/>
            <a:ext cx="1131891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436" y="895120"/>
            <a:ext cx="1162692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Республике Армения под таможенными органами понимаются органы, осуществляющие свою деятельность в сфере таможенного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образующие единую централизованную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таможенной службой понимается единая централизованная система таможенных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 Закона Республики Армения от 17 декабря 2014 года № 241 «О таможенном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регулировании».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Ст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 Закона Республики Армения от 03 июля 2002 года № ЗР-402 «О таможенной службе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5" y="3014432"/>
            <a:ext cx="57150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18431"/>
            <a:ext cx="113189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таможенных органов Республики Армения</a:t>
            </a:r>
          </a:p>
          <a:p>
            <a:pPr algn="ctr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53" y="716096"/>
            <a:ext cx="5796283" cy="588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185" y="1357829"/>
            <a:ext cx="11931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8121" y="1554532"/>
            <a:ext cx="11318910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185" y="-427276"/>
            <a:ext cx="103117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Вышестоящим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таможенным органом Республики Армения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государственных доходов при Правительстве Республики Армения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был образован в рамках реорганизации Государственной налоговой службы при Правительстве Республики Армения и Таможенной службы при Правительстве Республики Армения в соответствии с Указом президента Республики Армения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227 от 20 августа 2008 года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нормативным правовым актом, определяющим правовой статус Комитета государственных доходов при Правительстве Республики Армения, является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 Комитета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утвержденный постановлением Правительства Республики Армения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y-AM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Ն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4 сентября 2008 года.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133" y="3727708"/>
            <a:ext cx="3089675" cy="30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185" y="1357829"/>
            <a:ext cx="119312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8121" y="1554532"/>
            <a:ext cx="11318910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9112050"/>
              </p:ext>
            </p:extLst>
          </p:nvPr>
        </p:nvGraphicFramePr>
        <p:xfrm>
          <a:off x="2285387" y="323060"/>
          <a:ext cx="7872164" cy="4568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337" y="5684704"/>
            <a:ext cx="11732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таможенных органов Республики Армения регулируется статьями 9 и 10 Закона «О таможенном регулировании» № 241 от 17 декабря 2014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121" y="1554532"/>
            <a:ext cx="11318910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558" y="1092879"/>
            <a:ext cx="114134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анализа п. 13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 и п. 14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 Устава Комитета государственных доходов при Правительстве Республики Армении можно сделать вывод, что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основными полномочиями 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Комитета </a:t>
            </a: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являются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разработке таможенной политики; контроль за исполнением таможенного законодательства;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исчислением и уплатой таможенных платежей;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таможенного контроля.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89" y="3966072"/>
            <a:ext cx="3966072" cy="23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121" y="1554532"/>
            <a:ext cx="11318910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82197467"/>
              </p:ext>
            </p:extLst>
          </p:nvPr>
        </p:nvGraphicFramePr>
        <p:xfrm>
          <a:off x="1382005" y="951019"/>
          <a:ext cx="9194188" cy="553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5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8121" y="1554532"/>
            <a:ext cx="11318910" cy="4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7960837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94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1657</TotalTime>
  <Words>1440</Words>
  <Application>Microsoft Office PowerPoint</Application>
  <PresentationFormat>Широкоэкранный</PresentationFormat>
  <Paragraphs>152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Gothic</vt:lpstr>
      <vt:lpstr>Monotype Corsiva</vt:lpstr>
      <vt:lpstr>Tahoma</vt:lpstr>
      <vt:lpstr>Times New Roman</vt:lpstr>
      <vt:lpstr>Wingdings 3</vt:lpstr>
      <vt:lpstr>Ион</vt:lpstr>
      <vt:lpstr>Правовой статус таможенных органов Республики Армения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Джулианна</dc:creator>
  <cp:lastModifiedBy>Джулианна</cp:lastModifiedBy>
  <cp:revision>106</cp:revision>
  <dcterms:created xsi:type="dcterms:W3CDTF">2015-03-04T21:34:56Z</dcterms:created>
  <dcterms:modified xsi:type="dcterms:W3CDTF">2015-06-23T19:56:12Z</dcterms:modified>
</cp:coreProperties>
</file>