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8" r:id="rId2"/>
    <p:sldId id="273" r:id="rId3"/>
    <p:sldId id="277" r:id="rId4"/>
    <p:sldId id="269" r:id="rId5"/>
    <p:sldId id="271" r:id="rId6"/>
    <p:sldId id="272" r:id="rId7"/>
    <p:sldId id="266" r:id="rId8"/>
    <p:sldId id="268" r:id="rId9"/>
    <p:sldId id="274" r:id="rId10"/>
    <p:sldId id="275" r:id="rId11"/>
    <p:sldId id="276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89550" autoAdjust="0"/>
  </p:normalViewPr>
  <p:slideViewPr>
    <p:cSldViewPr>
      <p:cViewPr>
        <p:scale>
          <a:sx n="75" d="100"/>
          <a:sy n="75" d="100"/>
        </p:scale>
        <p:origin x="174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6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7C5845-75B5-4885-A5D0-90C36DEBB5E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A7E8E7E-9AB9-4678-800A-7D20C550AA19}">
      <dgm:prSet phldrT="[Text]"/>
      <dgm:spPr/>
      <dgm:t>
        <a:bodyPr/>
        <a:lstStyle/>
        <a:p>
          <a:r>
            <a:rPr lang="ru-RU" dirty="0" smtClean="0"/>
            <a:t>Армения</a:t>
          </a:r>
          <a:endParaRPr lang="en-GB" dirty="0"/>
        </a:p>
      </dgm:t>
    </dgm:pt>
    <dgm:pt modelId="{C80E0BFE-C6DC-4C6B-B4BC-AAF2CE45FF2E}" type="parTrans" cxnId="{B3DC7FAA-5AA3-4341-B776-95CFB644C3AB}">
      <dgm:prSet/>
      <dgm:spPr/>
      <dgm:t>
        <a:bodyPr/>
        <a:lstStyle/>
        <a:p>
          <a:endParaRPr lang="en-GB"/>
        </a:p>
      </dgm:t>
    </dgm:pt>
    <dgm:pt modelId="{70D4CBD9-98D6-43A4-9081-BED8B6453FB6}" type="sibTrans" cxnId="{B3DC7FAA-5AA3-4341-B776-95CFB644C3AB}">
      <dgm:prSet/>
      <dgm:spPr/>
      <dgm:t>
        <a:bodyPr/>
        <a:lstStyle/>
        <a:p>
          <a:endParaRPr lang="en-GB"/>
        </a:p>
      </dgm:t>
    </dgm:pt>
    <dgm:pt modelId="{C58694B9-6122-4E02-B98D-CF4CDC419F7D}">
      <dgm:prSet phldrT="[Text]"/>
      <dgm:spPr/>
      <dgm:t>
        <a:bodyPr/>
        <a:lstStyle/>
        <a:p>
          <a:r>
            <a:rPr lang="ru-RU" dirty="0" smtClean="0"/>
            <a:t>Дата вступления – 2 января 2015 года</a:t>
          </a:r>
          <a:endParaRPr lang="en-GB" dirty="0"/>
        </a:p>
      </dgm:t>
    </dgm:pt>
    <dgm:pt modelId="{05E89CE6-0740-4BE6-BF06-EF35EBB070AC}" type="parTrans" cxnId="{E7823E8F-9A01-43E5-A316-4236EF845AE4}">
      <dgm:prSet/>
      <dgm:spPr/>
      <dgm:t>
        <a:bodyPr/>
        <a:lstStyle/>
        <a:p>
          <a:endParaRPr lang="en-GB"/>
        </a:p>
      </dgm:t>
    </dgm:pt>
    <dgm:pt modelId="{010F8D04-FC76-4B77-A6E9-E53A5541023C}" type="sibTrans" cxnId="{E7823E8F-9A01-43E5-A316-4236EF845AE4}">
      <dgm:prSet/>
      <dgm:spPr/>
      <dgm:t>
        <a:bodyPr/>
        <a:lstStyle/>
        <a:p>
          <a:endParaRPr lang="en-GB"/>
        </a:p>
      </dgm:t>
    </dgm:pt>
    <dgm:pt modelId="{81F92FC1-1C8A-4996-B256-7C90FAC5C912}">
      <dgm:prSet phldrT="[Text]"/>
      <dgm:spPr/>
      <dgm:t>
        <a:bodyPr/>
        <a:lstStyle/>
        <a:p>
          <a:r>
            <a:rPr lang="ru-RU" dirty="0" smtClean="0"/>
            <a:t>Договор о присоединении Республики Армения к Договору о ЕАЭС</a:t>
          </a:r>
          <a:endParaRPr lang="en-GB" dirty="0"/>
        </a:p>
      </dgm:t>
    </dgm:pt>
    <dgm:pt modelId="{2B191666-3A02-4A14-B170-82B683439560}" type="parTrans" cxnId="{8F46B12B-A78B-4DC1-83D4-F1AFA9ECEC56}">
      <dgm:prSet/>
      <dgm:spPr/>
      <dgm:t>
        <a:bodyPr/>
        <a:lstStyle/>
        <a:p>
          <a:endParaRPr lang="en-GB"/>
        </a:p>
      </dgm:t>
    </dgm:pt>
    <dgm:pt modelId="{9679EDA3-4626-46E0-95CF-41D4C1132545}" type="sibTrans" cxnId="{8F46B12B-A78B-4DC1-83D4-F1AFA9ECEC56}">
      <dgm:prSet/>
      <dgm:spPr/>
      <dgm:t>
        <a:bodyPr/>
        <a:lstStyle/>
        <a:p>
          <a:endParaRPr lang="en-GB"/>
        </a:p>
      </dgm:t>
    </dgm:pt>
    <dgm:pt modelId="{FDFC0853-5B94-4238-A456-97E3ED9E7E0E}">
      <dgm:prSet phldrT="[Text]"/>
      <dgm:spPr/>
      <dgm:t>
        <a:bodyPr/>
        <a:lstStyle/>
        <a:p>
          <a:r>
            <a:rPr lang="ru-RU" dirty="0" smtClean="0"/>
            <a:t>Киргизия</a:t>
          </a:r>
          <a:endParaRPr lang="en-GB" dirty="0"/>
        </a:p>
      </dgm:t>
    </dgm:pt>
    <dgm:pt modelId="{050D384C-7C2C-4F10-9A21-A56F4B324A67}" type="parTrans" cxnId="{3D1AAEBE-2226-4884-956C-90F333AC6412}">
      <dgm:prSet/>
      <dgm:spPr/>
      <dgm:t>
        <a:bodyPr/>
        <a:lstStyle/>
        <a:p>
          <a:endParaRPr lang="en-GB"/>
        </a:p>
      </dgm:t>
    </dgm:pt>
    <dgm:pt modelId="{6D9BE519-456E-49B6-B014-43254853E828}" type="sibTrans" cxnId="{3D1AAEBE-2226-4884-956C-90F333AC6412}">
      <dgm:prSet/>
      <dgm:spPr/>
      <dgm:t>
        <a:bodyPr/>
        <a:lstStyle/>
        <a:p>
          <a:endParaRPr lang="en-GB"/>
        </a:p>
      </dgm:t>
    </dgm:pt>
    <dgm:pt modelId="{BF9EBD79-4B41-4A46-84C2-4CBA797157BD}">
      <dgm:prSet phldrT="[Text]"/>
      <dgm:spPr/>
      <dgm:t>
        <a:bodyPr/>
        <a:lstStyle/>
        <a:p>
          <a:r>
            <a:rPr lang="ru-RU" dirty="0" smtClean="0"/>
            <a:t>Дата вступления – 12 августа 2015 года</a:t>
          </a:r>
          <a:endParaRPr lang="en-GB" dirty="0"/>
        </a:p>
      </dgm:t>
    </dgm:pt>
    <dgm:pt modelId="{87A526F9-5AF3-42CC-8BC7-84D68485BF3C}" type="parTrans" cxnId="{CA7EFEE3-D38A-48EC-B778-45D7D38F09D1}">
      <dgm:prSet/>
      <dgm:spPr/>
      <dgm:t>
        <a:bodyPr/>
        <a:lstStyle/>
        <a:p>
          <a:endParaRPr lang="en-GB"/>
        </a:p>
      </dgm:t>
    </dgm:pt>
    <dgm:pt modelId="{36D6EE64-2E30-47A5-B0B1-3836B9D7EBD1}" type="sibTrans" cxnId="{CA7EFEE3-D38A-48EC-B778-45D7D38F09D1}">
      <dgm:prSet/>
      <dgm:spPr/>
      <dgm:t>
        <a:bodyPr/>
        <a:lstStyle/>
        <a:p>
          <a:endParaRPr lang="en-GB"/>
        </a:p>
      </dgm:t>
    </dgm:pt>
    <dgm:pt modelId="{E9340E78-39FD-448C-AE05-6A9C3AF092F0}">
      <dgm:prSet phldrT="[Text]"/>
      <dgm:spPr/>
      <dgm:t>
        <a:bodyPr/>
        <a:lstStyle/>
        <a:p>
          <a:r>
            <a:rPr lang="ru-RU" dirty="0" smtClean="0"/>
            <a:t>Таджикистан</a:t>
          </a:r>
          <a:endParaRPr lang="en-GB" dirty="0"/>
        </a:p>
      </dgm:t>
    </dgm:pt>
    <dgm:pt modelId="{85AEC361-6369-482B-9BA7-1FAB8C7FB40C}" type="parTrans" cxnId="{B418609E-CDAD-4D37-9B1C-2B7E22A61AEF}">
      <dgm:prSet/>
      <dgm:spPr/>
      <dgm:t>
        <a:bodyPr/>
        <a:lstStyle/>
        <a:p>
          <a:endParaRPr lang="en-GB"/>
        </a:p>
      </dgm:t>
    </dgm:pt>
    <dgm:pt modelId="{710D4632-1C98-4646-8DC3-75FAC19260E1}" type="sibTrans" cxnId="{B418609E-CDAD-4D37-9B1C-2B7E22A61AEF}">
      <dgm:prSet/>
      <dgm:spPr/>
      <dgm:t>
        <a:bodyPr/>
        <a:lstStyle/>
        <a:p>
          <a:endParaRPr lang="en-GB"/>
        </a:p>
      </dgm:t>
    </dgm:pt>
    <dgm:pt modelId="{A773A5B3-8ED7-4C63-8347-907A47695EDC}">
      <dgm:prSet phldrT="[Text]"/>
      <dgm:spPr/>
      <dgm:t>
        <a:bodyPr/>
        <a:lstStyle/>
        <a:p>
          <a:r>
            <a:rPr lang="ru-RU" dirty="0" smtClean="0"/>
            <a:t>Потенциальный участник интеграционного объединения</a:t>
          </a:r>
          <a:endParaRPr lang="en-GB" dirty="0"/>
        </a:p>
      </dgm:t>
    </dgm:pt>
    <dgm:pt modelId="{DC03DACF-778D-4DA6-9CE8-7C1657B233E5}" type="parTrans" cxnId="{5C488494-859D-4E08-A3E1-605E7439BA6D}">
      <dgm:prSet/>
      <dgm:spPr/>
      <dgm:t>
        <a:bodyPr/>
        <a:lstStyle/>
        <a:p>
          <a:endParaRPr lang="en-GB"/>
        </a:p>
      </dgm:t>
    </dgm:pt>
    <dgm:pt modelId="{5BF8B398-0E9A-4B6C-9841-6850BE6054EE}" type="sibTrans" cxnId="{5C488494-859D-4E08-A3E1-605E7439BA6D}">
      <dgm:prSet/>
      <dgm:spPr/>
      <dgm:t>
        <a:bodyPr/>
        <a:lstStyle/>
        <a:p>
          <a:endParaRPr lang="en-GB"/>
        </a:p>
      </dgm:t>
    </dgm:pt>
    <dgm:pt modelId="{6FE1D239-2B45-41DC-A67C-07A1907ECB38}">
      <dgm:prSet/>
      <dgm:spPr/>
      <dgm:t>
        <a:bodyPr/>
        <a:lstStyle/>
        <a:p>
          <a:r>
            <a:rPr lang="ru-RU" dirty="0" smtClean="0"/>
            <a:t>Договор о присоединении </a:t>
          </a:r>
          <a:r>
            <a:rPr lang="ru-RU" dirty="0" err="1" smtClean="0"/>
            <a:t>Кыргызской</a:t>
          </a:r>
          <a:r>
            <a:rPr lang="ru-RU" dirty="0" smtClean="0"/>
            <a:t> Республики к Договору о ЕАЭС</a:t>
          </a:r>
          <a:endParaRPr lang="en-GB" dirty="0"/>
        </a:p>
      </dgm:t>
    </dgm:pt>
    <dgm:pt modelId="{A928E33B-61FB-4473-AF5A-F0A7CF06690D}" type="parTrans" cxnId="{248938FC-ED78-42C6-89D1-1421687646BA}">
      <dgm:prSet/>
      <dgm:spPr/>
      <dgm:t>
        <a:bodyPr/>
        <a:lstStyle/>
        <a:p>
          <a:endParaRPr lang="en-GB"/>
        </a:p>
      </dgm:t>
    </dgm:pt>
    <dgm:pt modelId="{58977F66-033C-4ECB-8FB0-F2EF9001C470}" type="sibTrans" cxnId="{248938FC-ED78-42C6-89D1-1421687646BA}">
      <dgm:prSet/>
      <dgm:spPr/>
      <dgm:t>
        <a:bodyPr/>
        <a:lstStyle/>
        <a:p>
          <a:endParaRPr lang="en-GB"/>
        </a:p>
      </dgm:t>
    </dgm:pt>
    <dgm:pt modelId="{82689F06-4E05-4A4C-BF74-0EF4D76A3247}" type="pres">
      <dgm:prSet presAssocID="{367C5845-75B5-4885-A5D0-90C36DEBB5E3}" presName="Name0" presStyleCnt="0">
        <dgm:presLayoutVars>
          <dgm:dir/>
          <dgm:animLvl val="lvl"/>
          <dgm:resizeHandles val="exact"/>
        </dgm:presLayoutVars>
      </dgm:prSet>
      <dgm:spPr/>
    </dgm:pt>
    <dgm:pt modelId="{CD3A68F9-F1B0-496F-8040-49EC8FC33128}" type="pres">
      <dgm:prSet presAssocID="{EA7E8E7E-9AB9-4678-800A-7D20C550AA19}" presName="linNode" presStyleCnt="0"/>
      <dgm:spPr/>
    </dgm:pt>
    <dgm:pt modelId="{BD173D9F-73E2-4A49-9DAB-EA0868935C22}" type="pres">
      <dgm:prSet presAssocID="{EA7E8E7E-9AB9-4678-800A-7D20C550AA19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32E58EF5-D8FD-4F3B-A600-D4EC38A09FB7}" type="pres">
      <dgm:prSet presAssocID="{EA7E8E7E-9AB9-4678-800A-7D20C550AA19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BFF064F-CEAF-48F7-8F2B-CCD715128414}" type="pres">
      <dgm:prSet presAssocID="{70D4CBD9-98D6-43A4-9081-BED8B6453FB6}" presName="sp" presStyleCnt="0"/>
      <dgm:spPr/>
    </dgm:pt>
    <dgm:pt modelId="{76283772-52E3-40BF-A5D3-7BBA33A5992E}" type="pres">
      <dgm:prSet presAssocID="{FDFC0853-5B94-4238-A456-97E3ED9E7E0E}" presName="linNode" presStyleCnt="0"/>
      <dgm:spPr/>
    </dgm:pt>
    <dgm:pt modelId="{729D21A9-6CDD-49D6-8CE7-F82EEFB5DC49}" type="pres">
      <dgm:prSet presAssocID="{FDFC0853-5B94-4238-A456-97E3ED9E7E0E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684B7139-2810-419F-8EE5-9363113086ED}" type="pres">
      <dgm:prSet presAssocID="{FDFC0853-5B94-4238-A456-97E3ED9E7E0E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8157343-3755-4194-85C0-315B89E7A70C}" type="pres">
      <dgm:prSet presAssocID="{6D9BE519-456E-49B6-B014-43254853E828}" presName="sp" presStyleCnt="0"/>
      <dgm:spPr/>
    </dgm:pt>
    <dgm:pt modelId="{A74BC1A8-A9DF-4B51-AC66-6C278ECFA71C}" type="pres">
      <dgm:prSet presAssocID="{E9340E78-39FD-448C-AE05-6A9C3AF092F0}" presName="linNode" presStyleCnt="0"/>
      <dgm:spPr/>
    </dgm:pt>
    <dgm:pt modelId="{EA794D54-155F-45D2-A9B5-BA197B7FA0DF}" type="pres">
      <dgm:prSet presAssocID="{E9340E78-39FD-448C-AE05-6A9C3AF092F0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F352D0F-405B-4483-A3A3-2F20B571258B}" type="pres">
      <dgm:prSet presAssocID="{E9340E78-39FD-448C-AE05-6A9C3AF092F0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4EB69F4-96D6-4513-BF6E-F0B14F3CF45F}" type="presOf" srcId="{FDFC0853-5B94-4238-A456-97E3ED9E7E0E}" destId="{729D21A9-6CDD-49D6-8CE7-F82EEFB5DC49}" srcOrd="0" destOrd="0" presId="urn:microsoft.com/office/officeart/2005/8/layout/vList5"/>
    <dgm:cxn modelId="{B3DC7FAA-5AA3-4341-B776-95CFB644C3AB}" srcId="{367C5845-75B5-4885-A5D0-90C36DEBB5E3}" destId="{EA7E8E7E-9AB9-4678-800A-7D20C550AA19}" srcOrd="0" destOrd="0" parTransId="{C80E0BFE-C6DC-4C6B-B4BC-AAF2CE45FF2E}" sibTransId="{70D4CBD9-98D6-43A4-9081-BED8B6453FB6}"/>
    <dgm:cxn modelId="{A3FFF305-25F7-4F39-87E6-EBA4E91F25DC}" type="presOf" srcId="{BF9EBD79-4B41-4A46-84C2-4CBA797157BD}" destId="{684B7139-2810-419F-8EE5-9363113086ED}" srcOrd="0" destOrd="0" presId="urn:microsoft.com/office/officeart/2005/8/layout/vList5"/>
    <dgm:cxn modelId="{248938FC-ED78-42C6-89D1-1421687646BA}" srcId="{FDFC0853-5B94-4238-A456-97E3ED9E7E0E}" destId="{6FE1D239-2B45-41DC-A67C-07A1907ECB38}" srcOrd="1" destOrd="0" parTransId="{A928E33B-61FB-4473-AF5A-F0A7CF06690D}" sibTransId="{58977F66-033C-4ECB-8FB0-F2EF9001C470}"/>
    <dgm:cxn modelId="{3D1AAEBE-2226-4884-956C-90F333AC6412}" srcId="{367C5845-75B5-4885-A5D0-90C36DEBB5E3}" destId="{FDFC0853-5B94-4238-A456-97E3ED9E7E0E}" srcOrd="1" destOrd="0" parTransId="{050D384C-7C2C-4F10-9A21-A56F4B324A67}" sibTransId="{6D9BE519-456E-49B6-B014-43254853E828}"/>
    <dgm:cxn modelId="{6A6BC2E0-1C66-4C18-9991-39DF73BB8568}" type="presOf" srcId="{C58694B9-6122-4E02-B98D-CF4CDC419F7D}" destId="{32E58EF5-D8FD-4F3B-A600-D4EC38A09FB7}" srcOrd="0" destOrd="0" presId="urn:microsoft.com/office/officeart/2005/8/layout/vList5"/>
    <dgm:cxn modelId="{E7823E8F-9A01-43E5-A316-4236EF845AE4}" srcId="{EA7E8E7E-9AB9-4678-800A-7D20C550AA19}" destId="{C58694B9-6122-4E02-B98D-CF4CDC419F7D}" srcOrd="0" destOrd="0" parTransId="{05E89CE6-0740-4BE6-BF06-EF35EBB070AC}" sibTransId="{010F8D04-FC76-4B77-A6E9-E53A5541023C}"/>
    <dgm:cxn modelId="{1B14F70A-B7D9-4BD9-9612-4FCD1FDEF06E}" type="presOf" srcId="{81F92FC1-1C8A-4996-B256-7C90FAC5C912}" destId="{32E58EF5-D8FD-4F3B-A600-D4EC38A09FB7}" srcOrd="0" destOrd="1" presId="urn:microsoft.com/office/officeart/2005/8/layout/vList5"/>
    <dgm:cxn modelId="{CA7EFEE3-D38A-48EC-B778-45D7D38F09D1}" srcId="{FDFC0853-5B94-4238-A456-97E3ED9E7E0E}" destId="{BF9EBD79-4B41-4A46-84C2-4CBA797157BD}" srcOrd="0" destOrd="0" parTransId="{87A526F9-5AF3-42CC-8BC7-84D68485BF3C}" sibTransId="{36D6EE64-2E30-47A5-B0B1-3836B9D7EBD1}"/>
    <dgm:cxn modelId="{8F46B12B-A78B-4DC1-83D4-F1AFA9ECEC56}" srcId="{EA7E8E7E-9AB9-4678-800A-7D20C550AA19}" destId="{81F92FC1-1C8A-4996-B256-7C90FAC5C912}" srcOrd="1" destOrd="0" parTransId="{2B191666-3A02-4A14-B170-82B683439560}" sibTransId="{9679EDA3-4626-46E0-95CF-41D4C1132545}"/>
    <dgm:cxn modelId="{56CC561F-CAA2-48B1-B5CA-414248240DCF}" type="presOf" srcId="{E9340E78-39FD-448C-AE05-6A9C3AF092F0}" destId="{EA794D54-155F-45D2-A9B5-BA197B7FA0DF}" srcOrd="0" destOrd="0" presId="urn:microsoft.com/office/officeart/2005/8/layout/vList5"/>
    <dgm:cxn modelId="{46F3B3BF-2C10-4CFD-B168-6D33A78888AC}" type="presOf" srcId="{6FE1D239-2B45-41DC-A67C-07A1907ECB38}" destId="{684B7139-2810-419F-8EE5-9363113086ED}" srcOrd="0" destOrd="1" presId="urn:microsoft.com/office/officeart/2005/8/layout/vList5"/>
    <dgm:cxn modelId="{556B1AA8-773D-4BAC-8607-FE2BF9DDB51A}" type="presOf" srcId="{EA7E8E7E-9AB9-4678-800A-7D20C550AA19}" destId="{BD173D9F-73E2-4A49-9DAB-EA0868935C22}" srcOrd="0" destOrd="0" presId="urn:microsoft.com/office/officeart/2005/8/layout/vList5"/>
    <dgm:cxn modelId="{1F99C94B-A307-4375-9EB0-A34024967DDE}" type="presOf" srcId="{A773A5B3-8ED7-4C63-8347-907A47695EDC}" destId="{7F352D0F-405B-4483-A3A3-2F20B571258B}" srcOrd="0" destOrd="0" presId="urn:microsoft.com/office/officeart/2005/8/layout/vList5"/>
    <dgm:cxn modelId="{5C488494-859D-4E08-A3E1-605E7439BA6D}" srcId="{E9340E78-39FD-448C-AE05-6A9C3AF092F0}" destId="{A773A5B3-8ED7-4C63-8347-907A47695EDC}" srcOrd="0" destOrd="0" parTransId="{DC03DACF-778D-4DA6-9CE8-7C1657B233E5}" sibTransId="{5BF8B398-0E9A-4B6C-9841-6850BE6054EE}"/>
    <dgm:cxn modelId="{B418609E-CDAD-4D37-9B1C-2B7E22A61AEF}" srcId="{367C5845-75B5-4885-A5D0-90C36DEBB5E3}" destId="{E9340E78-39FD-448C-AE05-6A9C3AF092F0}" srcOrd="2" destOrd="0" parTransId="{85AEC361-6369-482B-9BA7-1FAB8C7FB40C}" sibTransId="{710D4632-1C98-4646-8DC3-75FAC19260E1}"/>
    <dgm:cxn modelId="{BB96BCC4-B73C-4A43-BE2D-7AB81B00F90F}" type="presOf" srcId="{367C5845-75B5-4885-A5D0-90C36DEBB5E3}" destId="{82689F06-4E05-4A4C-BF74-0EF4D76A3247}" srcOrd="0" destOrd="0" presId="urn:microsoft.com/office/officeart/2005/8/layout/vList5"/>
    <dgm:cxn modelId="{93535A09-87CE-446B-83C2-5EB53645BE54}" type="presParOf" srcId="{82689F06-4E05-4A4C-BF74-0EF4D76A3247}" destId="{CD3A68F9-F1B0-496F-8040-49EC8FC33128}" srcOrd="0" destOrd="0" presId="urn:microsoft.com/office/officeart/2005/8/layout/vList5"/>
    <dgm:cxn modelId="{9E1E7730-5DDC-4E44-A098-7238A47B925B}" type="presParOf" srcId="{CD3A68F9-F1B0-496F-8040-49EC8FC33128}" destId="{BD173D9F-73E2-4A49-9DAB-EA0868935C22}" srcOrd="0" destOrd="0" presId="urn:microsoft.com/office/officeart/2005/8/layout/vList5"/>
    <dgm:cxn modelId="{8C0461E9-0466-4573-A706-07FFF34E4215}" type="presParOf" srcId="{CD3A68F9-F1B0-496F-8040-49EC8FC33128}" destId="{32E58EF5-D8FD-4F3B-A600-D4EC38A09FB7}" srcOrd="1" destOrd="0" presId="urn:microsoft.com/office/officeart/2005/8/layout/vList5"/>
    <dgm:cxn modelId="{F69C9FA4-E0D5-4A6C-A472-3CD4257693A1}" type="presParOf" srcId="{82689F06-4E05-4A4C-BF74-0EF4D76A3247}" destId="{1BFF064F-CEAF-48F7-8F2B-CCD715128414}" srcOrd="1" destOrd="0" presId="urn:microsoft.com/office/officeart/2005/8/layout/vList5"/>
    <dgm:cxn modelId="{9ACB717F-2DD3-405B-A1D4-A2A6F75F8C16}" type="presParOf" srcId="{82689F06-4E05-4A4C-BF74-0EF4D76A3247}" destId="{76283772-52E3-40BF-A5D3-7BBA33A5992E}" srcOrd="2" destOrd="0" presId="urn:microsoft.com/office/officeart/2005/8/layout/vList5"/>
    <dgm:cxn modelId="{3E48D6AB-6DAA-4C25-AE8B-FF26AE84DF96}" type="presParOf" srcId="{76283772-52E3-40BF-A5D3-7BBA33A5992E}" destId="{729D21A9-6CDD-49D6-8CE7-F82EEFB5DC49}" srcOrd="0" destOrd="0" presId="urn:microsoft.com/office/officeart/2005/8/layout/vList5"/>
    <dgm:cxn modelId="{18E214D2-CA32-4ED5-99AF-F90C9248E3E6}" type="presParOf" srcId="{76283772-52E3-40BF-A5D3-7BBA33A5992E}" destId="{684B7139-2810-419F-8EE5-9363113086ED}" srcOrd="1" destOrd="0" presId="urn:microsoft.com/office/officeart/2005/8/layout/vList5"/>
    <dgm:cxn modelId="{DAC79371-CAB6-49AE-A0C9-A34717C0D760}" type="presParOf" srcId="{82689F06-4E05-4A4C-BF74-0EF4D76A3247}" destId="{68157343-3755-4194-85C0-315B89E7A70C}" srcOrd="3" destOrd="0" presId="urn:microsoft.com/office/officeart/2005/8/layout/vList5"/>
    <dgm:cxn modelId="{91CFE33C-569D-4962-AB5F-CC5FF6072017}" type="presParOf" srcId="{82689F06-4E05-4A4C-BF74-0EF4D76A3247}" destId="{A74BC1A8-A9DF-4B51-AC66-6C278ECFA71C}" srcOrd="4" destOrd="0" presId="urn:microsoft.com/office/officeart/2005/8/layout/vList5"/>
    <dgm:cxn modelId="{F1E2392E-C645-48C4-98D2-48FDB6056A5C}" type="presParOf" srcId="{A74BC1A8-A9DF-4B51-AC66-6C278ECFA71C}" destId="{EA794D54-155F-45D2-A9B5-BA197B7FA0DF}" srcOrd="0" destOrd="0" presId="urn:microsoft.com/office/officeart/2005/8/layout/vList5"/>
    <dgm:cxn modelId="{4AB2BCEE-E3A9-4030-97E2-8E19401B616B}" type="presParOf" srcId="{A74BC1A8-A9DF-4B51-AC66-6C278ECFA71C}" destId="{7F352D0F-405B-4483-A3A3-2F20B571258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BF01CD8-B872-4E02-9077-2C7A8609FFB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02A621E-048A-42C9-A0EA-46ED5C342078}">
      <dgm:prSet phldrT="[Текст]"/>
      <dgm:spPr/>
      <dgm:t>
        <a:bodyPr/>
        <a:lstStyle/>
        <a:p>
          <a:r>
            <a:rPr lang="ru-RU" dirty="0" smtClean="0"/>
            <a:t>Льготы по уплате таможенных платежей </a:t>
          </a:r>
          <a:endParaRPr lang="ru-RU" dirty="0"/>
        </a:p>
      </dgm:t>
    </dgm:pt>
    <dgm:pt modelId="{2BE9A0D1-C0BD-42E3-BB88-C6A244B84482}" type="parTrans" cxnId="{C0CB5A1C-99BE-4ED8-A1A4-1A6EF05DC72D}">
      <dgm:prSet/>
      <dgm:spPr/>
      <dgm:t>
        <a:bodyPr/>
        <a:lstStyle/>
        <a:p>
          <a:endParaRPr lang="ru-RU"/>
        </a:p>
      </dgm:t>
    </dgm:pt>
    <dgm:pt modelId="{9EDE764B-F8A6-4C00-AA3F-EE607166988E}" type="sibTrans" cxnId="{C0CB5A1C-99BE-4ED8-A1A4-1A6EF05DC72D}">
      <dgm:prSet/>
      <dgm:spPr/>
      <dgm:t>
        <a:bodyPr/>
        <a:lstStyle/>
        <a:p>
          <a:endParaRPr lang="ru-RU"/>
        </a:p>
      </dgm:t>
    </dgm:pt>
    <dgm:pt modelId="{F54BA257-2972-4814-9903-94026477C583}">
      <dgm:prSet phldrT="[Текст]"/>
      <dgm:spPr/>
      <dgm:t>
        <a:bodyPr/>
        <a:lstStyle/>
        <a:p>
          <a:r>
            <a:rPr lang="ru-RU" b="1" dirty="0" smtClean="0"/>
            <a:t>Таможенно-тарифные льготы</a:t>
          </a:r>
          <a:endParaRPr lang="ru-RU" b="1" dirty="0"/>
        </a:p>
      </dgm:t>
    </dgm:pt>
    <dgm:pt modelId="{21440D77-44D1-440B-810D-A8E324E7B248}" type="parTrans" cxnId="{25AAA396-4854-4BE8-B30D-02668FB4E826}">
      <dgm:prSet/>
      <dgm:spPr/>
      <dgm:t>
        <a:bodyPr/>
        <a:lstStyle/>
        <a:p>
          <a:endParaRPr lang="ru-RU"/>
        </a:p>
      </dgm:t>
    </dgm:pt>
    <dgm:pt modelId="{9F7A613A-A588-4B7F-BD1D-0246A46AA4CD}" type="sibTrans" cxnId="{25AAA396-4854-4BE8-B30D-02668FB4E826}">
      <dgm:prSet/>
      <dgm:spPr/>
      <dgm:t>
        <a:bodyPr/>
        <a:lstStyle/>
        <a:p>
          <a:endParaRPr lang="ru-RU"/>
        </a:p>
      </dgm:t>
    </dgm:pt>
    <dgm:pt modelId="{F337FEF2-C3B2-4AEE-8EAD-AA6461344FAF}">
      <dgm:prSet phldrT="[Текст]"/>
      <dgm:spPr/>
      <dgm:t>
        <a:bodyPr/>
        <a:lstStyle/>
        <a:p>
          <a:r>
            <a:rPr lang="ru-RU" dirty="0" smtClean="0"/>
            <a:t>Льготы по уплате ввозных таможенных пошлин</a:t>
          </a:r>
          <a:endParaRPr lang="ru-RU" dirty="0"/>
        </a:p>
      </dgm:t>
    </dgm:pt>
    <dgm:pt modelId="{3845966E-8BC1-444F-BA6A-A82AB6CAD94B}" type="parTrans" cxnId="{C8CFBC56-6EC4-4EB9-BC74-27E6F940D348}">
      <dgm:prSet/>
      <dgm:spPr/>
      <dgm:t>
        <a:bodyPr/>
        <a:lstStyle/>
        <a:p>
          <a:endParaRPr lang="ru-RU"/>
        </a:p>
      </dgm:t>
    </dgm:pt>
    <dgm:pt modelId="{D361F27F-F0E5-4D7B-A51F-332B47DEA3BC}" type="sibTrans" cxnId="{C8CFBC56-6EC4-4EB9-BC74-27E6F940D348}">
      <dgm:prSet/>
      <dgm:spPr/>
      <dgm:t>
        <a:bodyPr/>
        <a:lstStyle/>
        <a:p>
          <a:endParaRPr lang="ru-RU"/>
        </a:p>
      </dgm:t>
    </dgm:pt>
    <dgm:pt modelId="{2DB5620C-AF9D-43AE-A1DA-FAC889BB4A4E}">
      <dgm:prSet phldrT="[Текст]"/>
      <dgm:spPr/>
      <dgm:t>
        <a:bodyPr/>
        <a:lstStyle/>
        <a:p>
          <a:r>
            <a:rPr lang="ru-RU" dirty="0" smtClean="0"/>
            <a:t>Льготы по уплате вывозных таможенных пошлин</a:t>
          </a:r>
          <a:endParaRPr lang="ru-RU" dirty="0"/>
        </a:p>
      </dgm:t>
    </dgm:pt>
    <dgm:pt modelId="{046B4153-2FCE-4AEE-88FC-D1FE38462374}" type="parTrans" cxnId="{E8719B2D-5056-4AEE-8CB1-E7A911B9F4E0}">
      <dgm:prSet/>
      <dgm:spPr/>
      <dgm:t>
        <a:bodyPr/>
        <a:lstStyle/>
        <a:p>
          <a:endParaRPr lang="ru-RU"/>
        </a:p>
      </dgm:t>
    </dgm:pt>
    <dgm:pt modelId="{DAB89756-ED59-4468-B1F3-06FD0D975313}" type="sibTrans" cxnId="{E8719B2D-5056-4AEE-8CB1-E7A911B9F4E0}">
      <dgm:prSet/>
      <dgm:spPr/>
      <dgm:t>
        <a:bodyPr/>
        <a:lstStyle/>
        <a:p>
          <a:endParaRPr lang="ru-RU"/>
        </a:p>
      </dgm:t>
    </dgm:pt>
    <dgm:pt modelId="{4E4D46A8-502C-45F4-A01E-443A900EF97F}">
      <dgm:prSet phldrT="[Текст]"/>
      <dgm:spPr/>
      <dgm:t>
        <a:bodyPr/>
        <a:lstStyle/>
        <a:p>
          <a:r>
            <a:rPr lang="ru-RU" dirty="0" smtClean="0"/>
            <a:t>Льготы по уплате налогов, взимаемых при ввозе</a:t>
          </a:r>
          <a:endParaRPr lang="ru-RU" dirty="0"/>
        </a:p>
      </dgm:t>
    </dgm:pt>
    <dgm:pt modelId="{E4CAB00A-BDE4-480C-8056-A33EFDA8C741}" type="parTrans" cxnId="{62EBD9A3-2C81-46ED-A435-C6938E2AE94E}">
      <dgm:prSet/>
      <dgm:spPr/>
      <dgm:t>
        <a:bodyPr/>
        <a:lstStyle/>
        <a:p>
          <a:endParaRPr lang="ru-RU"/>
        </a:p>
      </dgm:t>
    </dgm:pt>
    <dgm:pt modelId="{57981686-2A7E-4FEC-B313-0BAD38636386}" type="sibTrans" cxnId="{62EBD9A3-2C81-46ED-A435-C6938E2AE94E}">
      <dgm:prSet/>
      <dgm:spPr/>
      <dgm:t>
        <a:bodyPr/>
        <a:lstStyle/>
        <a:p>
          <a:endParaRPr lang="ru-RU"/>
        </a:p>
      </dgm:t>
    </dgm:pt>
    <dgm:pt modelId="{84B2E9A6-38B4-4B4F-A061-E89785D35F6E}">
      <dgm:prSet phldrT="[Текст]"/>
      <dgm:spPr/>
      <dgm:t>
        <a:bodyPr/>
        <a:lstStyle/>
        <a:p>
          <a:r>
            <a:rPr lang="ru-RU" dirty="0" smtClean="0"/>
            <a:t>Льготы по уплате НДС, взимаемого при ввозе</a:t>
          </a:r>
          <a:endParaRPr lang="ru-RU" dirty="0"/>
        </a:p>
      </dgm:t>
    </dgm:pt>
    <dgm:pt modelId="{55B857FC-03C0-4434-87B7-597B71C0768F}" type="parTrans" cxnId="{B770503D-E98A-4D96-8A90-296480840612}">
      <dgm:prSet/>
      <dgm:spPr/>
      <dgm:t>
        <a:bodyPr/>
        <a:lstStyle/>
        <a:p>
          <a:endParaRPr lang="ru-RU"/>
        </a:p>
      </dgm:t>
    </dgm:pt>
    <dgm:pt modelId="{3BCC5160-2A8A-416A-8912-26F81DD8AD34}" type="sibTrans" cxnId="{B770503D-E98A-4D96-8A90-296480840612}">
      <dgm:prSet/>
      <dgm:spPr/>
      <dgm:t>
        <a:bodyPr/>
        <a:lstStyle/>
        <a:p>
          <a:endParaRPr lang="ru-RU"/>
        </a:p>
      </dgm:t>
    </dgm:pt>
    <dgm:pt modelId="{272026AD-D6A7-4679-84E7-E5A5605A7529}">
      <dgm:prSet phldrT="[Текст]"/>
      <dgm:spPr/>
      <dgm:t>
        <a:bodyPr/>
        <a:lstStyle/>
        <a:p>
          <a:r>
            <a:rPr lang="ru-RU" dirty="0" smtClean="0"/>
            <a:t>Льготы по уплате акцизов, взимаемых при ввозе</a:t>
          </a:r>
          <a:endParaRPr lang="ru-RU" dirty="0"/>
        </a:p>
      </dgm:t>
    </dgm:pt>
    <dgm:pt modelId="{EC714E7A-EECB-4643-B1B9-50AB2284F045}" type="parTrans" cxnId="{2D7215C3-38C5-42AD-8584-9C0EB153F110}">
      <dgm:prSet/>
      <dgm:spPr/>
      <dgm:t>
        <a:bodyPr/>
        <a:lstStyle/>
        <a:p>
          <a:endParaRPr lang="ru-RU"/>
        </a:p>
      </dgm:t>
    </dgm:pt>
    <dgm:pt modelId="{19C638BC-0BBE-4FD1-B22B-B6C00FD6407D}" type="sibTrans" cxnId="{2D7215C3-38C5-42AD-8584-9C0EB153F110}">
      <dgm:prSet/>
      <dgm:spPr/>
      <dgm:t>
        <a:bodyPr/>
        <a:lstStyle/>
        <a:p>
          <a:endParaRPr lang="ru-RU"/>
        </a:p>
      </dgm:t>
    </dgm:pt>
    <dgm:pt modelId="{FD8D0843-CD14-4D33-8C58-6A100F803EAF}">
      <dgm:prSet phldrT="[Текст]"/>
      <dgm:spPr/>
      <dgm:t>
        <a:bodyPr/>
        <a:lstStyle/>
        <a:p>
          <a:r>
            <a:rPr lang="ru-RU" dirty="0" smtClean="0"/>
            <a:t>Льготы по уплате таможенных сборов</a:t>
          </a:r>
          <a:endParaRPr lang="ru-RU" dirty="0"/>
        </a:p>
      </dgm:t>
    </dgm:pt>
    <dgm:pt modelId="{4AC7AE8C-DDE6-4EF9-AD59-63F20F91EA3B}" type="parTrans" cxnId="{19238E6F-6181-476B-AE01-E717432D9E5F}">
      <dgm:prSet/>
      <dgm:spPr/>
      <dgm:t>
        <a:bodyPr/>
        <a:lstStyle/>
        <a:p>
          <a:endParaRPr lang="ru-RU"/>
        </a:p>
      </dgm:t>
    </dgm:pt>
    <dgm:pt modelId="{B4ACA807-697B-40EF-94DC-B7D5E7849858}" type="sibTrans" cxnId="{19238E6F-6181-476B-AE01-E717432D9E5F}">
      <dgm:prSet/>
      <dgm:spPr/>
      <dgm:t>
        <a:bodyPr/>
        <a:lstStyle/>
        <a:p>
          <a:endParaRPr lang="ru-RU"/>
        </a:p>
      </dgm:t>
    </dgm:pt>
    <dgm:pt modelId="{96003E90-EC1B-4819-9DEE-AF58BA7C9670}">
      <dgm:prSet phldrT="[Текст]"/>
      <dgm:spPr/>
      <dgm:t>
        <a:bodyPr/>
        <a:lstStyle/>
        <a:p>
          <a:r>
            <a:rPr lang="ru-RU" dirty="0" smtClean="0"/>
            <a:t>Тарифные преференции</a:t>
          </a:r>
          <a:endParaRPr lang="ru-RU" dirty="0"/>
        </a:p>
      </dgm:t>
    </dgm:pt>
    <dgm:pt modelId="{06BE23C7-99E4-46CB-8EBB-1A894E65D687}" type="parTrans" cxnId="{8E11BAE7-8DD0-4D2B-8102-516DB11D8FEC}">
      <dgm:prSet/>
      <dgm:spPr/>
      <dgm:t>
        <a:bodyPr/>
        <a:lstStyle/>
        <a:p>
          <a:endParaRPr lang="ru-RU"/>
        </a:p>
      </dgm:t>
    </dgm:pt>
    <dgm:pt modelId="{A2EFE535-6C56-42A7-BAD5-3A26254D24D4}" type="sibTrans" cxnId="{8E11BAE7-8DD0-4D2B-8102-516DB11D8FEC}">
      <dgm:prSet/>
      <dgm:spPr/>
      <dgm:t>
        <a:bodyPr/>
        <a:lstStyle/>
        <a:p>
          <a:endParaRPr lang="ru-RU"/>
        </a:p>
      </dgm:t>
    </dgm:pt>
    <dgm:pt modelId="{EB07ABFB-02EA-4E6C-B590-70AD30565746}" type="pres">
      <dgm:prSet presAssocID="{7BF01CD8-B872-4E02-9077-2C7A8609FFB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9A0A27C-5460-47A2-B4F6-A4B679830D25}" type="pres">
      <dgm:prSet presAssocID="{502A621E-048A-42C9-A0EA-46ED5C342078}" presName="hierRoot1" presStyleCnt="0"/>
      <dgm:spPr/>
    </dgm:pt>
    <dgm:pt modelId="{DF94D2E6-7F4E-4A84-A48C-E2D1B0C2A17A}" type="pres">
      <dgm:prSet presAssocID="{502A621E-048A-42C9-A0EA-46ED5C342078}" presName="composite" presStyleCnt="0"/>
      <dgm:spPr/>
    </dgm:pt>
    <dgm:pt modelId="{0A643428-D5C1-4C81-BA6A-75BC73870C13}" type="pres">
      <dgm:prSet presAssocID="{502A621E-048A-42C9-A0EA-46ED5C342078}" presName="background" presStyleLbl="node0" presStyleIdx="0" presStyleCnt="1"/>
      <dgm:spPr/>
    </dgm:pt>
    <dgm:pt modelId="{10D2E308-25AF-495B-9085-5909218050DA}" type="pres">
      <dgm:prSet presAssocID="{502A621E-048A-42C9-A0EA-46ED5C342078}" presName="text" presStyleLbl="fgAcc0" presStyleIdx="0" presStyleCnt="1" custScaleX="2221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D2F1E60-26EB-4A2F-9B23-46333D60D2BD}" type="pres">
      <dgm:prSet presAssocID="{502A621E-048A-42C9-A0EA-46ED5C342078}" presName="hierChild2" presStyleCnt="0"/>
      <dgm:spPr/>
    </dgm:pt>
    <dgm:pt modelId="{13E49072-7795-4F65-A2BE-B9A69F525598}" type="pres">
      <dgm:prSet presAssocID="{06BE23C7-99E4-46CB-8EBB-1A894E65D687}" presName="Name10" presStyleLbl="parChTrans1D2" presStyleIdx="0" presStyleCnt="4"/>
      <dgm:spPr/>
      <dgm:t>
        <a:bodyPr/>
        <a:lstStyle/>
        <a:p>
          <a:endParaRPr lang="ru-RU"/>
        </a:p>
      </dgm:t>
    </dgm:pt>
    <dgm:pt modelId="{21F647E9-ED10-4A1D-B07F-7DF8C25D7E6E}" type="pres">
      <dgm:prSet presAssocID="{96003E90-EC1B-4819-9DEE-AF58BA7C9670}" presName="hierRoot2" presStyleCnt="0"/>
      <dgm:spPr/>
    </dgm:pt>
    <dgm:pt modelId="{EBB012DC-4DF6-4CCC-A828-7462E413410C}" type="pres">
      <dgm:prSet presAssocID="{96003E90-EC1B-4819-9DEE-AF58BA7C9670}" presName="composite2" presStyleCnt="0"/>
      <dgm:spPr/>
    </dgm:pt>
    <dgm:pt modelId="{53919389-2D12-47AC-B1E2-C7A1F38425B9}" type="pres">
      <dgm:prSet presAssocID="{96003E90-EC1B-4819-9DEE-AF58BA7C9670}" presName="background2" presStyleLbl="node2" presStyleIdx="0" presStyleCnt="4"/>
      <dgm:spPr/>
    </dgm:pt>
    <dgm:pt modelId="{3F741780-1C2B-4954-A662-4ED7A1E1D66B}" type="pres">
      <dgm:prSet presAssocID="{96003E90-EC1B-4819-9DEE-AF58BA7C9670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9431CA7-0752-454E-B04E-D82604A97EA7}" type="pres">
      <dgm:prSet presAssocID="{96003E90-EC1B-4819-9DEE-AF58BA7C9670}" presName="hierChild3" presStyleCnt="0"/>
      <dgm:spPr/>
    </dgm:pt>
    <dgm:pt modelId="{57135E87-D097-4B26-8735-98F9667F3947}" type="pres">
      <dgm:prSet presAssocID="{21440D77-44D1-440B-810D-A8E324E7B248}" presName="Name10" presStyleLbl="parChTrans1D2" presStyleIdx="1" presStyleCnt="4"/>
      <dgm:spPr/>
      <dgm:t>
        <a:bodyPr/>
        <a:lstStyle/>
        <a:p>
          <a:endParaRPr lang="ru-RU"/>
        </a:p>
      </dgm:t>
    </dgm:pt>
    <dgm:pt modelId="{67F150F0-8685-46D1-9270-A289301EE4B6}" type="pres">
      <dgm:prSet presAssocID="{F54BA257-2972-4814-9903-94026477C583}" presName="hierRoot2" presStyleCnt="0"/>
      <dgm:spPr/>
    </dgm:pt>
    <dgm:pt modelId="{62AD651D-061D-47BD-A731-72283FE4C75B}" type="pres">
      <dgm:prSet presAssocID="{F54BA257-2972-4814-9903-94026477C583}" presName="composite2" presStyleCnt="0"/>
      <dgm:spPr/>
    </dgm:pt>
    <dgm:pt modelId="{EF5E7D8F-7820-46DE-A62C-5C0101EE40EA}" type="pres">
      <dgm:prSet presAssocID="{F54BA257-2972-4814-9903-94026477C583}" presName="background2" presStyleLbl="node2" presStyleIdx="1" presStyleCnt="4"/>
      <dgm:spPr/>
    </dgm:pt>
    <dgm:pt modelId="{A5A6EFE1-D958-4703-AF37-0BFC4836478D}" type="pres">
      <dgm:prSet presAssocID="{F54BA257-2972-4814-9903-94026477C583}" presName="text2" presStyleLbl="fgAcc2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C02A5AC-6623-4349-B072-D1F4B8703868}" type="pres">
      <dgm:prSet presAssocID="{F54BA257-2972-4814-9903-94026477C583}" presName="hierChild3" presStyleCnt="0"/>
      <dgm:spPr/>
    </dgm:pt>
    <dgm:pt modelId="{30B5CDE3-333B-43AE-A098-02F27F6E63E2}" type="pres">
      <dgm:prSet presAssocID="{3845966E-8BC1-444F-BA6A-A82AB6CAD94B}" presName="Name17" presStyleLbl="parChTrans1D3" presStyleIdx="0" presStyleCnt="4"/>
      <dgm:spPr/>
      <dgm:t>
        <a:bodyPr/>
        <a:lstStyle/>
        <a:p>
          <a:endParaRPr lang="ru-RU"/>
        </a:p>
      </dgm:t>
    </dgm:pt>
    <dgm:pt modelId="{CA57C598-388A-4B5A-BF24-7903E6C86985}" type="pres">
      <dgm:prSet presAssocID="{F337FEF2-C3B2-4AEE-8EAD-AA6461344FAF}" presName="hierRoot3" presStyleCnt="0"/>
      <dgm:spPr/>
    </dgm:pt>
    <dgm:pt modelId="{9E1E16C5-E43D-410F-A2B4-26110BDF4137}" type="pres">
      <dgm:prSet presAssocID="{F337FEF2-C3B2-4AEE-8EAD-AA6461344FAF}" presName="composite3" presStyleCnt="0"/>
      <dgm:spPr/>
    </dgm:pt>
    <dgm:pt modelId="{767AD340-6E3F-429E-ACA1-4E8A6DE3CA9D}" type="pres">
      <dgm:prSet presAssocID="{F337FEF2-C3B2-4AEE-8EAD-AA6461344FAF}" presName="background3" presStyleLbl="node3" presStyleIdx="0" presStyleCnt="4"/>
      <dgm:spPr/>
    </dgm:pt>
    <dgm:pt modelId="{E7ADE8A4-650F-47B3-897D-34FE32BD3449}" type="pres">
      <dgm:prSet presAssocID="{F337FEF2-C3B2-4AEE-8EAD-AA6461344FAF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0EF741C-6E57-44FB-BDD3-9193C90FC6FE}" type="pres">
      <dgm:prSet presAssocID="{F337FEF2-C3B2-4AEE-8EAD-AA6461344FAF}" presName="hierChild4" presStyleCnt="0"/>
      <dgm:spPr/>
    </dgm:pt>
    <dgm:pt modelId="{A84DE151-DEF5-43A4-8157-EAA346B67DD0}" type="pres">
      <dgm:prSet presAssocID="{046B4153-2FCE-4AEE-88FC-D1FE38462374}" presName="Name17" presStyleLbl="parChTrans1D3" presStyleIdx="1" presStyleCnt="4"/>
      <dgm:spPr/>
      <dgm:t>
        <a:bodyPr/>
        <a:lstStyle/>
        <a:p>
          <a:endParaRPr lang="ru-RU"/>
        </a:p>
      </dgm:t>
    </dgm:pt>
    <dgm:pt modelId="{D3FBAAF4-3CC3-4E1B-AAF5-713270F6C018}" type="pres">
      <dgm:prSet presAssocID="{2DB5620C-AF9D-43AE-A1DA-FAC889BB4A4E}" presName="hierRoot3" presStyleCnt="0"/>
      <dgm:spPr/>
    </dgm:pt>
    <dgm:pt modelId="{7D81BC00-DD18-4611-ABAC-65CDE88A430E}" type="pres">
      <dgm:prSet presAssocID="{2DB5620C-AF9D-43AE-A1DA-FAC889BB4A4E}" presName="composite3" presStyleCnt="0"/>
      <dgm:spPr/>
    </dgm:pt>
    <dgm:pt modelId="{D6539D9B-B0EF-48FD-AB38-FD000480967B}" type="pres">
      <dgm:prSet presAssocID="{2DB5620C-AF9D-43AE-A1DA-FAC889BB4A4E}" presName="background3" presStyleLbl="node3" presStyleIdx="1" presStyleCnt="4"/>
      <dgm:spPr/>
    </dgm:pt>
    <dgm:pt modelId="{CFB4DA9A-0A16-4F57-8DD0-022C39FDC4F7}" type="pres">
      <dgm:prSet presAssocID="{2DB5620C-AF9D-43AE-A1DA-FAC889BB4A4E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F421DE2-19DE-4270-9686-487CAD679082}" type="pres">
      <dgm:prSet presAssocID="{2DB5620C-AF9D-43AE-A1DA-FAC889BB4A4E}" presName="hierChild4" presStyleCnt="0"/>
      <dgm:spPr/>
    </dgm:pt>
    <dgm:pt modelId="{915E6B43-786F-42DA-9EAE-9BDEE604235D}" type="pres">
      <dgm:prSet presAssocID="{E4CAB00A-BDE4-480C-8056-A33EFDA8C741}" presName="Name10" presStyleLbl="parChTrans1D2" presStyleIdx="2" presStyleCnt="4"/>
      <dgm:spPr/>
      <dgm:t>
        <a:bodyPr/>
        <a:lstStyle/>
        <a:p>
          <a:endParaRPr lang="ru-RU"/>
        </a:p>
      </dgm:t>
    </dgm:pt>
    <dgm:pt modelId="{56A21950-E30F-4A04-B2EE-E6F53D1343AC}" type="pres">
      <dgm:prSet presAssocID="{4E4D46A8-502C-45F4-A01E-443A900EF97F}" presName="hierRoot2" presStyleCnt="0"/>
      <dgm:spPr/>
    </dgm:pt>
    <dgm:pt modelId="{587CE384-DA41-46D0-A182-033273D5DD6C}" type="pres">
      <dgm:prSet presAssocID="{4E4D46A8-502C-45F4-A01E-443A900EF97F}" presName="composite2" presStyleCnt="0"/>
      <dgm:spPr/>
    </dgm:pt>
    <dgm:pt modelId="{BA62C0D8-0D82-403C-B8A2-13DFF2A0DF2A}" type="pres">
      <dgm:prSet presAssocID="{4E4D46A8-502C-45F4-A01E-443A900EF97F}" presName="background2" presStyleLbl="node2" presStyleIdx="2" presStyleCnt="4"/>
      <dgm:spPr/>
    </dgm:pt>
    <dgm:pt modelId="{88241F78-78E9-4694-94EF-6F2AE229A381}" type="pres">
      <dgm:prSet presAssocID="{4E4D46A8-502C-45F4-A01E-443A900EF97F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7253C2F-D6E5-4537-B9D2-98FA47A38100}" type="pres">
      <dgm:prSet presAssocID="{4E4D46A8-502C-45F4-A01E-443A900EF97F}" presName="hierChild3" presStyleCnt="0"/>
      <dgm:spPr/>
    </dgm:pt>
    <dgm:pt modelId="{8EB16429-5B13-4671-832D-FD89909213F4}" type="pres">
      <dgm:prSet presAssocID="{55B857FC-03C0-4434-87B7-597B71C0768F}" presName="Name17" presStyleLbl="parChTrans1D3" presStyleIdx="2" presStyleCnt="4"/>
      <dgm:spPr/>
      <dgm:t>
        <a:bodyPr/>
        <a:lstStyle/>
        <a:p>
          <a:endParaRPr lang="ru-RU"/>
        </a:p>
      </dgm:t>
    </dgm:pt>
    <dgm:pt modelId="{E7951799-E181-405F-8E25-DFBB8BE77DB3}" type="pres">
      <dgm:prSet presAssocID="{84B2E9A6-38B4-4B4F-A061-E89785D35F6E}" presName="hierRoot3" presStyleCnt="0"/>
      <dgm:spPr/>
    </dgm:pt>
    <dgm:pt modelId="{C426058E-76F8-4F88-89DF-E19E2312DC0E}" type="pres">
      <dgm:prSet presAssocID="{84B2E9A6-38B4-4B4F-A061-E89785D35F6E}" presName="composite3" presStyleCnt="0"/>
      <dgm:spPr/>
    </dgm:pt>
    <dgm:pt modelId="{8FC0E14D-67CD-4C1B-A11F-B2E2749FD7E9}" type="pres">
      <dgm:prSet presAssocID="{84B2E9A6-38B4-4B4F-A061-E89785D35F6E}" presName="background3" presStyleLbl="node3" presStyleIdx="2" presStyleCnt="4"/>
      <dgm:spPr/>
    </dgm:pt>
    <dgm:pt modelId="{812C3176-2A15-4705-A001-53157E500AF4}" type="pres">
      <dgm:prSet presAssocID="{84B2E9A6-38B4-4B4F-A061-E89785D35F6E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6B4CD87-290B-4C10-9773-EA99007E9652}" type="pres">
      <dgm:prSet presAssocID="{84B2E9A6-38B4-4B4F-A061-E89785D35F6E}" presName="hierChild4" presStyleCnt="0"/>
      <dgm:spPr/>
    </dgm:pt>
    <dgm:pt modelId="{4C9F7272-81CA-4687-B13F-BEC1A094E378}" type="pres">
      <dgm:prSet presAssocID="{EC714E7A-EECB-4643-B1B9-50AB2284F045}" presName="Name17" presStyleLbl="parChTrans1D3" presStyleIdx="3" presStyleCnt="4"/>
      <dgm:spPr/>
      <dgm:t>
        <a:bodyPr/>
        <a:lstStyle/>
        <a:p>
          <a:endParaRPr lang="ru-RU"/>
        </a:p>
      </dgm:t>
    </dgm:pt>
    <dgm:pt modelId="{27FC4C59-2E32-4BE8-855C-E6DDF45FE542}" type="pres">
      <dgm:prSet presAssocID="{272026AD-D6A7-4679-84E7-E5A5605A7529}" presName="hierRoot3" presStyleCnt="0"/>
      <dgm:spPr/>
    </dgm:pt>
    <dgm:pt modelId="{03D524AD-76D8-499B-9371-51C9D41FDD4D}" type="pres">
      <dgm:prSet presAssocID="{272026AD-D6A7-4679-84E7-E5A5605A7529}" presName="composite3" presStyleCnt="0"/>
      <dgm:spPr/>
    </dgm:pt>
    <dgm:pt modelId="{7E8131B4-6298-482F-A548-03AFB4A577E4}" type="pres">
      <dgm:prSet presAssocID="{272026AD-D6A7-4679-84E7-E5A5605A7529}" presName="background3" presStyleLbl="node3" presStyleIdx="3" presStyleCnt="4"/>
      <dgm:spPr/>
    </dgm:pt>
    <dgm:pt modelId="{DE170457-3591-4173-9FBB-F5A44580766F}" type="pres">
      <dgm:prSet presAssocID="{272026AD-D6A7-4679-84E7-E5A5605A7529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4DCB731-4211-4BC6-95DC-6F3B0E8B5894}" type="pres">
      <dgm:prSet presAssocID="{272026AD-D6A7-4679-84E7-E5A5605A7529}" presName="hierChild4" presStyleCnt="0"/>
      <dgm:spPr/>
    </dgm:pt>
    <dgm:pt modelId="{35996152-F8E3-4618-BC8B-0C1F334EF59A}" type="pres">
      <dgm:prSet presAssocID="{4AC7AE8C-DDE6-4EF9-AD59-63F20F91EA3B}" presName="Name10" presStyleLbl="parChTrans1D2" presStyleIdx="3" presStyleCnt="4"/>
      <dgm:spPr/>
      <dgm:t>
        <a:bodyPr/>
        <a:lstStyle/>
        <a:p>
          <a:endParaRPr lang="ru-RU"/>
        </a:p>
      </dgm:t>
    </dgm:pt>
    <dgm:pt modelId="{EDAE89DF-DF57-4847-BF1D-F9126833E780}" type="pres">
      <dgm:prSet presAssocID="{FD8D0843-CD14-4D33-8C58-6A100F803EAF}" presName="hierRoot2" presStyleCnt="0"/>
      <dgm:spPr/>
    </dgm:pt>
    <dgm:pt modelId="{E0B8497E-9498-4BDA-B5E9-7EE5A0D64BF4}" type="pres">
      <dgm:prSet presAssocID="{FD8D0843-CD14-4D33-8C58-6A100F803EAF}" presName="composite2" presStyleCnt="0"/>
      <dgm:spPr/>
    </dgm:pt>
    <dgm:pt modelId="{5D7F6B90-F087-4418-85F6-8EFD9BAE6435}" type="pres">
      <dgm:prSet presAssocID="{FD8D0843-CD14-4D33-8C58-6A100F803EAF}" presName="background2" presStyleLbl="node2" presStyleIdx="3" presStyleCnt="4"/>
      <dgm:spPr/>
    </dgm:pt>
    <dgm:pt modelId="{401037CA-BD24-4873-A83C-7B10EE59A798}" type="pres">
      <dgm:prSet presAssocID="{FD8D0843-CD14-4D33-8C58-6A100F803EAF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D669B6-22C7-4C30-8571-6F7D5E524A15}" type="pres">
      <dgm:prSet presAssocID="{FD8D0843-CD14-4D33-8C58-6A100F803EAF}" presName="hierChild3" presStyleCnt="0"/>
      <dgm:spPr/>
    </dgm:pt>
  </dgm:ptLst>
  <dgm:cxnLst>
    <dgm:cxn modelId="{19238E6F-6181-476B-AE01-E717432D9E5F}" srcId="{502A621E-048A-42C9-A0EA-46ED5C342078}" destId="{FD8D0843-CD14-4D33-8C58-6A100F803EAF}" srcOrd="3" destOrd="0" parTransId="{4AC7AE8C-DDE6-4EF9-AD59-63F20F91EA3B}" sibTransId="{B4ACA807-697B-40EF-94DC-B7D5E7849858}"/>
    <dgm:cxn modelId="{8AF91FEA-5057-4B68-B970-080F9A604382}" type="presOf" srcId="{3845966E-8BC1-444F-BA6A-A82AB6CAD94B}" destId="{30B5CDE3-333B-43AE-A098-02F27F6E63E2}" srcOrd="0" destOrd="0" presId="urn:microsoft.com/office/officeart/2005/8/layout/hierarchy1"/>
    <dgm:cxn modelId="{0FA731AC-C6E4-4CC7-B01D-72095CD95B90}" type="presOf" srcId="{FD8D0843-CD14-4D33-8C58-6A100F803EAF}" destId="{401037CA-BD24-4873-A83C-7B10EE59A798}" srcOrd="0" destOrd="0" presId="urn:microsoft.com/office/officeart/2005/8/layout/hierarchy1"/>
    <dgm:cxn modelId="{66757CB5-6D83-450C-A46B-3DC54854C27C}" type="presOf" srcId="{55B857FC-03C0-4434-87B7-597B71C0768F}" destId="{8EB16429-5B13-4671-832D-FD89909213F4}" srcOrd="0" destOrd="0" presId="urn:microsoft.com/office/officeart/2005/8/layout/hierarchy1"/>
    <dgm:cxn modelId="{C0CB5A1C-99BE-4ED8-A1A4-1A6EF05DC72D}" srcId="{7BF01CD8-B872-4E02-9077-2C7A8609FFBB}" destId="{502A621E-048A-42C9-A0EA-46ED5C342078}" srcOrd="0" destOrd="0" parTransId="{2BE9A0D1-C0BD-42E3-BB88-C6A244B84482}" sibTransId="{9EDE764B-F8A6-4C00-AA3F-EE607166988E}"/>
    <dgm:cxn modelId="{62EBD9A3-2C81-46ED-A435-C6938E2AE94E}" srcId="{502A621E-048A-42C9-A0EA-46ED5C342078}" destId="{4E4D46A8-502C-45F4-A01E-443A900EF97F}" srcOrd="2" destOrd="0" parTransId="{E4CAB00A-BDE4-480C-8056-A33EFDA8C741}" sibTransId="{57981686-2A7E-4FEC-B313-0BAD38636386}"/>
    <dgm:cxn modelId="{25AAA396-4854-4BE8-B30D-02668FB4E826}" srcId="{502A621E-048A-42C9-A0EA-46ED5C342078}" destId="{F54BA257-2972-4814-9903-94026477C583}" srcOrd="1" destOrd="0" parTransId="{21440D77-44D1-440B-810D-A8E324E7B248}" sibTransId="{9F7A613A-A588-4B7F-BD1D-0246A46AA4CD}"/>
    <dgm:cxn modelId="{CF6564BE-EAE9-432E-BD48-F2227FD7DAB2}" type="presOf" srcId="{502A621E-048A-42C9-A0EA-46ED5C342078}" destId="{10D2E308-25AF-495B-9085-5909218050DA}" srcOrd="0" destOrd="0" presId="urn:microsoft.com/office/officeart/2005/8/layout/hierarchy1"/>
    <dgm:cxn modelId="{C96157FC-E251-4C4C-92A8-0BB05EA29166}" type="presOf" srcId="{046B4153-2FCE-4AEE-88FC-D1FE38462374}" destId="{A84DE151-DEF5-43A4-8157-EAA346B67DD0}" srcOrd="0" destOrd="0" presId="urn:microsoft.com/office/officeart/2005/8/layout/hierarchy1"/>
    <dgm:cxn modelId="{0A4E1C22-5B39-497D-9438-0DFFF2F4871D}" type="presOf" srcId="{4AC7AE8C-DDE6-4EF9-AD59-63F20F91EA3B}" destId="{35996152-F8E3-4618-BC8B-0C1F334EF59A}" srcOrd="0" destOrd="0" presId="urn:microsoft.com/office/officeart/2005/8/layout/hierarchy1"/>
    <dgm:cxn modelId="{EA28384E-55C5-49D1-B3B4-14A68CFDB82F}" type="presOf" srcId="{7BF01CD8-B872-4E02-9077-2C7A8609FFBB}" destId="{EB07ABFB-02EA-4E6C-B590-70AD30565746}" srcOrd="0" destOrd="0" presId="urn:microsoft.com/office/officeart/2005/8/layout/hierarchy1"/>
    <dgm:cxn modelId="{3EDC6C41-95EE-4254-A16C-ED584FB58F98}" type="presOf" srcId="{E4CAB00A-BDE4-480C-8056-A33EFDA8C741}" destId="{915E6B43-786F-42DA-9EAE-9BDEE604235D}" srcOrd="0" destOrd="0" presId="urn:microsoft.com/office/officeart/2005/8/layout/hierarchy1"/>
    <dgm:cxn modelId="{80D0341E-44E3-4DC8-8D07-FEE0DF5B272B}" type="presOf" srcId="{EC714E7A-EECB-4643-B1B9-50AB2284F045}" destId="{4C9F7272-81CA-4687-B13F-BEC1A094E378}" srcOrd="0" destOrd="0" presId="urn:microsoft.com/office/officeart/2005/8/layout/hierarchy1"/>
    <dgm:cxn modelId="{C8CFBC56-6EC4-4EB9-BC74-27E6F940D348}" srcId="{F54BA257-2972-4814-9903-94026477C583}" destId="{F337FEF2-C3B2-4AEE-8EAD-AA6461344FAF}" srcOrd="0" destOrd="0" parTransId="{3845966E-8BC1-444F-BA6A-A82AB6CAD94B}" sibTransId="{D361F27F-F0E5-4D7B-A51F-332B47DEA3BC}"/>
    <dgm:cxn modelId="{4F0EBEAA-961E-4E6C-AFA3-DD1B28694D94}" type="presOf" srcId="{F337FEF2-C3B2-4AEE-8EAD-AA6461344FAF}" destId="{E7ADE8A4-650F-47B3-897D-34FE32BD3449}" srcOrd="0" destOrd="0" presId="urn:microsoft.com/office/officeart/2005/8/layout/hierarchy1"/>
    <dgm:cxn modelId="{E8719B2D-5056-4AEE-8CB1-E7A911B9F4E0}" srcId="{F54BA257-2972-4814-9903-94026477C583}" destId="{2DB5620C-AF9D-43AE-A1DA-FAC889BB4A4E}" srcOrd="1" destOrd="0" parTransId="{046B4153-2FCE-4AEE-88FC-D1FE38462374}" sibTransId="{DAB89756-ED59-4468-B1F3-06FD0D975313}"/>
    <dgm:cxn modelId="{01D8381A-7D96-4F99-A49A-FB4B943E16AE}" type="presOf" srcId="{96003E90-EC1B-4819-9DEE-AF58BA7C9670}" destId="{3F741780-1C2B-4954-A662-4ED7A1E1D66B}" srcOrd="0" destOrd="0" presId="urn:microsoft.com/office/officeart/2005/8/layout/hierarchy1"/>
    <dgm:cxn modelId="{B770503D-E98A-4D96-8A90-296480840612}" srcId="{4E4D46A8-502C-45F4-A01E-443A900EF97F}" destId="{84B2E9A6-38B4-4B4F-A061-E89785D35F6E}" srcOrd="0" destOrd="0" parTransId="{55B857FC-03C0-4434-87B7-597B71C0768F}" sibTransId="{3BCC5160-2A8A-416A-8912-26F81DD8AD34}"/>
    <dgm:cxn modelId="{AAD656E3-0655-4CEC-B912-1062D4AA10C7}" type="presOf" srcId="{06BE23C7-99E4-46CB-8EBB-1A894E65D687}" destId="{13E49072-7795-4F65-A2BE-B9A69F525598}" srcOrd="0" destOrd="0" presId="urn:microsoft.com/office/officeart/2005/8/layout/hierarchy1"/>
    <dgm:cxn modelId="{8E11BAE7-8DD0-4D2B-8102-516DB11D8FEC}" srcId="{502A621E-048A-42C9-A0EA-46ED5C342078}" destId="{96003E90-EC1B-4819-9DEE-AF58BA7C9670}" srcOrd="0" destOrd="0" parTransId="{06BE23C7-99E4-46CB-8EBB-1A894E65D687}" sibTransId="{A2EFE535-6C56-42A7-BAD5-3A26254D24D4}"/>
    <dgm:cxn modelId="{6A7FF7A8-F8D2-4D00-B30E-4DB932A0D95A}" type="presOf" srcId="{84B2E9A6-38B4-4B4F-A061-E89785D35F6E}" destId="{812C3176-2A15-4705-A001-53157E500AF4}" srcOrd="0" destOrd="0" presId="urn:microsoft.com/office/officeart/2005/8/layout/hierarchy1"/>
    <dgm:cxn modelId="{419C058F-0EDA-4304-9F00-F3177FE887BD}" type="presOf" srcId="{F54BA257-2972-4814-9903-94026477C583}" destId="{A5A6EFE1-D958-4703-AF37-0BFC4836478D}" srcOrd="0" destOrd="0" presId="urn:microsoft.com/office/officeart/2005/8/layout/hierarchy1"/>
    <dgm:cxn modelId="{6C13B79D-60E4-4B25-9139-9F5F54178609}" type="presOf" srcId="{272026AD-D6A7-4679-84E7-E5A5605A7529}" destId="{DE170457-3591-4173-9FBB-F5A44580766F}" srcOrd="0" destOrd="0" presId="urn:microsoft.com/office/officeart/2005/8/layout/hierarchy1"/>
    <dgm:cxn modelId="{67262A45-998E-4970-99E7-888A0753B9C6}" type="presOf" srcId="{4E4D46A8-502C-45F4-A01E-443A900EF97F}" destId="{88241F78-78E9-4694-94EF-6F2AE229A381}" srcOrd="0" destOrd="0" presId="urn:microsoft.com/office/officeart/2005/8/layout/hierarchy1"/>
    <dgm:cxn modelId="{2D7215C3-38C5-42AD-8584-9C0EB153F110}" srcId="{4E4D46A8-502C-45F4-A01E-443A900EF97F}" destId="{272026AD-D6A7-4679-84E7-E5A5605A7529}" srcOrd="1" destOrd="0" parTransId="{EC714E7A-EECB-4643-B1B9-50AB2284F045}" sibTransId="{19C638BC-0BBE-4FD1-B22B-B6C00FD6407D}"/>
    <dgm:cxn modelId="{CF7E250B-1739-4D0E-9E2E-9933C5AC5734}" type="presOf" srcId="{2DB5620C-AF9D-43AE-A1DA-FAC889BB4A4E}" destId="{CFB4DA9A-0A16-4F57-8DD0-022C39FDC4F7}" srcOrd="0" destOrd="0" presId="urn:microsoft.com/office/officeart/2005/8/layout/hierarchy1"/>
    <dgm:cxn modelId="{7BB0371F-A564-479C-84F8-3D40FC7D4CA1}" type="presOf" srcId="{21440D77-44D1-440B-810D-A8E324E7B248}" destId="{57135E87-D097-4B26-8735-98F9667F3947}" srcOrd="0" destOrd="0" presId="urn:microsoft.com/office/officeart/2005/8/layout/hierarchy1"/>
    <dgm:cxn modelId="{A6FD07B4-8151-49AE-9FD5-71EFE029B2F4}" type="presParOf" srcId="{EB07ABFB-02EA-4E6C-B590-70AD30565746}" destId="{69A0A27C-5460-47A2-B4F6-A4B679830D25}" srcOrd="0" destOrd="0" presId="urn:microsoft.com/office/officeart/2005/8/layout/hierarchy1"/>
    <dgm:cxn modelId="{F25EC4E8-B46E-4943-8842-712BF392C323}" type="presParOf" srcId="{69A0A27C-5460-47A2-B4F6-A4B679830D25}" destId="{DF94D2E6-7F4E-4A84-A48C-E2D1B0C2A17A}" srcOrd="0" destOrd="0" presId="urn:microsoft.com/office/officeart/2005/8/layout/hierarchy1"/>
    <dgm:cxn modelId="{FF191E5C-6159-4572-A3CC-326970E35FA0}" type="presParOf" srcId="{DF94D2E6-7F4E-4A84-A48C-E2D1B0C2A17A}" destId="{0A643428-D5C1-4C81-BA6A-75BC73870C13}" srcOrd="0" destOrd="0" presId="urn:microsoft.com/office/officeart/2005/8/layout/hierarchy1"/>
    <dgm:cxn modelId="{57D23CDD-6B9F-4472-B726-F1625ABE8440}" type="presParOf" srcId="{DF94D2E6-7F4E-4A84-A48C-E2D1B0C2A17A}" destId="{10D2E308-25AF-495B-9085-5909218050DA}" srcOrd="1" destOrd="0" presId="urn:microsoft.com/office/officeart/2005/8/layout/hierarchy1"/>
    <dgm:cxn modelId="{619C82E7-027F-4D80-8B17-96E65815FB21}" type="presParOf" srcId="{69A0A27C-5460-47A2-B4F6-A4B679830D25}" destId="{4D2F1E60-26EB-4A2F-9B23-46333D60D2BD}" srcOrd="1" destOrd="0" presId="urn:microsoft.com/office/officeart/2005/8/layout/hierarchy1"/>
    <dgm:cxn modelId="{27950CA4-9255-48BF-93AD-B9FB98DABDD0}" type="presParOf" srcId="{4D2F1E60-26EB-4A2F-9B23-46333D60D2BD}" destId="{13E49072-7795-4F65-A2BE-B9A69F525598}" srcOrd="0" destOrd="0" presId="urn:microsoft.com/office/officeart/2005/8/layout/hierarchy1"/>
    <dgm:cxn modelId="{74C7AF34-E615-4439-8AF2-485E020AD9FF}" type="presParOf" srcId="{4D2F1E60-26EB-4A2F-9B23-46333D60D2BD}" destId="{21F647E9-ED10-4A1D-B07F-7DF8C25D7E6E}" srcOrd="1" destOrd="0" presId="urn:microsoft.com/office/officeart/2005/8/layout/hierarchy1"/>
    <dgm:cxn modelId="{0A72EE13-1F0F-4C1B-9DF5-AB3E84650CE5}" type="presParOf" srcId="{21F647E9-ED10-4A1D-B07F-7DF8C25D7E6E}" destId="{EBB012DC-4DF6-4CCC-A828-7462E413410C}" srcOrd="0" destOrd="0" presId="urn:microsoft.com/office/officeart/2005/8/layout/hierarchy1"/>
    <dgm:cxn modelId="{7A21476A-3599-4BC0-804D-3E70037ABFEB}" type="presParOf" srcId="{EBB012DC-4DF6-4CCC-A828-7462E413410C}" destId="{53919389-2D12-47AC-B1E2-C7A1F38425B9}" srcOrd="0" destOrd="0" presId="urn:microsoft.com/office/officeart/2005/8/layout/hierarchy1"/>
    <dgm:cxn modelId="{90A0F67D-B182-44DE-A158-76A9EE11846D}" type="presParOf" srcId="{EBB012DC-4DF6-4CCC-A828-7462E413410C}" destId="{3F741780-1C2B-4954-A662-4ED7A1E1D66B}" srcOrd="1" destOrd="0" presId="urn:microsoft.com/office/officeart/2005/8/layout/hierarchy1"/>
    <dgm:cxn modelId="{1DF3AB64-207E-4484-8A2C-776E943983CB}" type="presParOf" srcId="{21F647E9-ED10-4A1D-B07F-7DF8C25D7E6E}" destId="{99431CA7-0752-454E-B04E-D82604A97EA7}" srcOrd="1" destOrd="0" presId="urn:microsoft.com/office/officeart/2005/8/layout/hierarchy1"/>
    <dgm:cxn modelId="{BD1B1269-3CDF-4F92-B3AD-E2145C565C2D}" type="presParOf" srcId="{4D2F1E60-26EB-4A2F-9B23-46333D60D2BD}" destId="{57135E87-D097-4B26-8735-98F9667F3947}" srcOrd="2" destOrd="0" presId="urn:microsoft.com/office/officeart/2005/8/layout/hierarchy1"/>
    <dgm:cxn modelId="{A56F68D8-B828-44BF-BAFC-FD5875394924}" type="presParOf" srcId="{4D2F1E60-26EB-4A2F-9B23-46333D60D2BD}" destId="{67F150F0-8685-46D1-9270-A289301EE4B6}" srcOrd="3" destOrd="0" presId="urn:microsoft.com/office/officeart/2005/8/layout/hierarchy1"/>
    <dgm:cxn modelId="{5E917D17-E1F3-452C-A4EC-9650621E90F1}" type="presParOf" srcId="{67F150F0-8685-46D1-9270-A289301EE4B6}" destId="{62AD651D-061D-47BD-A731-72283FE4C75B}" srcOrd="0" destOrd="0" presId="urn:microsoft.com/office/officeart/2005/8/layout/hierarchy1"/>
    <dgm:cxn modelId="{54173B32-F9F4-48B2-B3B9-AC5E55D7812A}" type="presParOf" srcId="{62AD651D-061D-47BD-A731-72283FE4C75B}" destId="{EF5E7D8F-7820-46DE-A62C-5C0101EE40EA}" srcOrd="0" destOrd="0" presId="urn:microsoft.com/office/officeart/2005/8/layout/hierarchy1"/>
    <dgm:cxn modelId="{4DEB6A78-5699-4518-A503-383B1009A683}" type="presParOf" srcId="{62AD651D-061D-47BD-A731-72283FE4C75B}" destId="{A5A6EFE1-D958-4703-AF37-0BFC4836478D}" srcOrd="1" destOrd="0" presId="urn:microsoft.com/office/officeart/2005/8/layout/hierarchy1"/>
    <dgm:cxn modelId="{88745804-75B2-4001-94F4-B936EF636301}" type="presParOf" srcId="{67F150F0-8685-46D1-9270-A289301EE4B6}" destId="{7C02A5AC-6623-4349-B072-D1F4B8703868}" srcOrd="1" destOrd="0" presId="urn:microsoft.com/office/officeart/2005/8/layout/hierarchy1"/>
    <dgm:cxn modelId="{103DF0D4-0B57-4D57-AC88-1CEC3D7C22FC}" type="presParOf" srcId="{7C02A5AC-6623-4349-B072-D1F4B8703868}" destId="{30B5CDE3-333B-43AE-A098-02F27F6E63E2}" srcOrd="0" destOrd="0" presId="urn:microsoft.com/office/officeart/2005/8/layout/hierarchy1"/>
    <dgm:cxn modelId="{22264512-2C3A-4958-A173-A403116CD2D5}" type="presParOf" srcId="{7C02A5AC-6623-4349-B072-D1F4B8703868}" destId="{CA57C598-388A-4B5A-BF24-7903E6C86985}" srcOrd="1" destOrd="0" presId="urn:microsoft.com/office/officeart/2005/8/layout/hierarchy1"/>
    <dgm:cxn modelId="{095F60B3-6E39-49AF-B8DF-EC018E9E8CE6}" type="presParOf" srcId="{CA57C598-388A-4B5A-BF24-7903E6C86985}" destId="{9E1E16C5-E43D-410F-A2B4-26110BDF4137}" srcOrd="0" destOrd="0" presId="urn:microsoft.com/office/officeart/2005/8/layout/hierarchy1"/>
    <dgm:cxn modelId="{F72D4B15-E2F8-4B5D-B806-E0AEBE9C7B33}" type="presParOf" srcId="{9E1E16C5-E43D-410F-A2B4-26110BDF4137}" destId="{767AD340-6E3F-429E-ACA1-4E8A6DE3CA9D}" srcOrd="0" destOrd="0" presId="urn:microsoft.com/office/officeart/2005/8/layout/hierarchy1"/>
    <dgm:cxn modelId="{7FDA585A-9FFC-4489-AE48-6CECAC02FEBD}" type="presParOf" srcId="{9E1E16C5-E43D-410F-A2B4-26110BDF4137}" destId="{E7ADE8A4-650F-47B3-897D-34FE32BD3449}" srcOrd="1" destOrd="0" presId="urn:microsoft.com/office/officeart/2005/8/layout/hierarchy1"/>
    <dgm:cxn modelId="{23DBF7BB-59CF-4682-A0D7-804BC80034F4}" type="presParOf" srcId="{CA57C598-388A-4B5A-BF24-7903E6C86985}" destId="{50EF741C-6E57-44FB-BDD3-9193C90FC6FE}" srcOrd="1" destOrd="0" presId="urn:microsoft.com/office/officeart/2005/8/layout/hierarchy1"/>
    <dgm:cxn modelId="{46A94673-F176-4FD3-92E6-68A82563860A}" type="presParOf" srcId="{7C02A5AC-6623-4349-B072-D1F4B8703868}" destId="{A84DE151-DEF5-43A4-8157-EAA346B67DD0}" srcOrd="2" destOrd="0" presId="urn:microsoft.com/office/officeart/2005/8/layout/hierarchy1"/>
    <dgm:cxn modelId="{814C7F37-8441-417D-B069-98CCF4F6B4E6}" type="presParOf" srcId="{7C02A5AC-6623-4349-B072-D1F4B8703868}" destId="{D3FBAAF4-3CC3-4E1B-AAF5-713270F6C018}" srcOrd="3" destOrd="0" presId="urn:microsoft.com/office/officeart/2005/8/layout/hierarchy1"/>
    <dgm:cxn modelId="{B2377857-27C9-4FCB-B7A8-F534671B33F4}" type="presParOf" srcId="{D3FBAAF4-3CC3-4E1B-AAF5-713270F6C018}" destId="{7D81BC00-DD18-4611-ABAC-65CDE88A430E}" srcOrd="0" destOrd="0" presId="urn:microsoft.com/office/officeart/2005/8/layout/hierarchy1"/>
    <dgm:cxn modelId="{F39D7815-077C-4BE0-A01F-36B361A6F089}" type="presParOf" srcId="{7D81BC00-DD18-4611-ABAC-65CDE88A430E}" destId="{D6539D9B-B0EF-48FD-AB38-FD000480967B}" srcOrd="0" destOrd="0" presId="urn:microsoft.com/office/officeart/2005/8/layout/hierarchy1"/>
    <dgm:cxn modelId="{B00158D4-40AE-40F2-9171-4051E32FF572}" type="presParOf" srcId="{7D81BC00-DD18-4611-ABAC-65CDE88A430E}" destId="{CFB4DA9A-0A16-4F57-8DD0-022C39FDC4F7}" srcOrd="1" destOrd="0" presId="urn:microsoft.com/office/officeart/2005/8/layout/hierarchy1"/>
    <dgm:cxn modelId="{830B9123-5914-493E-A293-9116E37FBE89}" type="presParOf" srcId="{D3FBAAF4-3CC3-4E1B-AAF5-713270F6C018}" destId="{5F421DE2-19DE-4270-9686-487CAD679082}" srcOrd="1" destOrd="0" presId="urn:microsoft.com/office/officeart/2005/8/layout/hierarchy1"/>
    <dgm:cxn modelId="{1144564B-9F2C-434D-9A4C-200BBAB61A27}" type="presParOf" srcId="{4D2F1E60-26EB-4A2F-9B23-46333D60D2BD}" destId="{915E6B43-786F-42DA-9EAE-9BDEE604235D}" srcOrd="4" destOrd="0" presId="urn:microsoft.com/office/officeart/2005/8/layout/hierarchy1"/>
    <dgm:cxn modelId="{05FDF464-1C2B-470F-8290-B50003711891}" type="presParOf" srcId="{4D2F1E60-26EB-4A2F-9B23-46333D60D2BD}" destId="{56A21950-E30F-4A04-B2EE-E6F53D1343AC}" srcOrd="5" destOrd="0" presId="urn:microsoft.com/office/officeart/2005/8/layout/hierarchy1"/>
    <dgm:cxn modelId="{E706C7F3-8FF0-4ABE-9334-01F7CC1305A2}" type="presParOf" srcId="{56A21950-E30F-4A04-B2EE-E6F53D1343AC}" destId="{587CE384-DA41-46D0-A182-033273D5DD6C}" srcOrd="0" destOrd="0" presId="urn:microsoft.com/office/officeart/2005/8/layout/hierarchy1"/>
    <dgm:cxn modelId="{4503003E-BF5A-475E-87E0-8A37E70EE968}" type="presParOf" srcId="{587CE384-DA41-46D0-A182-033273D5DD6C}" destId="{BA62C0D8-0D82-403C-B8A2-13DFF2A0DF2A}" srcOrd="0" destOrd="0" presId="urn:microsoft.com/office/officeart/2005/8/layout/hierarchy1"/>
    <dgm:cxn modelId="{01FC7958-7C0E-4709-8EC9-A2B3F3ED5B1C}" type="presParOf" srcId="{587CE384-DA41-46D0-A182-033273D5DD6C}" destId="{88241F78-78E9-4694-94EF-6F2AE229A381}" srcOrd="1" destOrd="0" presId="urn:microsoft.com/office/officeart/2005/8/layout/hierarchy1"/>
    <dgm:cxn modelId="{142B55C2-A32C-4D60-A1CF-30D79F727132}" type="presParOf" srcId="{56A21950-E30F-4A04-B2EE-E6F53D1343AC}" destId="{77253C2F-D6E5-4537-B9D2-98FA47A38100}" srcOrd="1" destOrd="0" presId="urn:microsoft.com/office/officeart/2005/8/layout/hierarchy1"/>
    <dgm:cxn modelId="{878EB853-E5BD-4E6F-BDDD-3E7E298A71B2}" type="presParOf" srcId="{77253C2F-D6E5-4537-B9D2-98FA47A38100}" destId="{8EB16429-5B13-4671-832D-FD89909213F4}" srcOrd="0" destOrd="0" presId="urn:microsoft.com/office/officeart/2005/8/layout/hierarchy1"/>
    <dgm:cxn modelId="{814102B3-7AFF-433E-8B6C-59915F4D8E23}" type="presParOf" srcId="{77253C2F-D6E5-4537-B9D2-98FA47A38100}" destId="{E7951799-E181-405F-8E25-DFBB8BE77DB3}" srcOrd="1" destOrd="0" presId="urn:microsoft.com/office/officeart/2005/8/layout/hierarchy1"/>
    <dgm:cxn modelId="{0EE87704-ED5E-4457-9D28-D1A7014A57DB}" type="presParOf" srcId="{E7951799-E181-405F-8E25-DFBB8BE77DB3}" destId="{C426058E-76F8-4F88-89DF-E19E2312DC0E}" srcOrd="0" destOrd="0" presId="urn:microsoft.com/office/officeart/2005/8/layout/hierarchy1"/>
    <dgm:cxn modelId="{AB1CCB92-E6E8-439F-819C-E9DDC6D6DB0B}" type="presParOf" srcId="{C426058E-76F8-4F88-89DF-E19E2312DC0E}" destId="{8FC0E14D-67CD-4C1B-A11F-B2E2749FD7E9}" srcOrd="0" destOrd="0" presId="urn:microsoft.com/office/officeart/2005/8/layout/hierarchy1"/>
    <dgm:cxn modelId="{DA1AF12E-D85E-42F3-A018-3CC93E3E2A36}" type="presParOf" srcId="{C426058E-76F8-4F88-89DF-E19E2312DC0E}" destId="{812C3176-2A15-4705-A001-53157E500AF4}" srcOrd="1" destOrd="0" presId="urn:microsoft.com/office/officeart/2005/8/layout/hierarchy1"/>
    <dgm:cxn modelId="{64B769ED-3046-4E9F-B000-D4D64C118FB5}" type="presParOf" srcId="{E7951799-E181-405F-8E25-DFBB8BE77DB3}" destId="{A6B4CD87-290B-4C10-9773-EA99007E9652}" srcOrd="1" destOrd="0" presId="urn:microsoft.com/office/officeart/2005/8/layout/hierarchy1"/>
    <dgm:cxn modelId="{1C779B6A-F78C-4AE9-9AAB-7E1E28A2171A}" type="presParOf" srcId="{77253C2F-D6E5-4537-B9D2-98FA47A38100}" destId="{4C9F7272-81CA-4687-B13F-BEC1A094E378}" srcOrd="2" destOrd="0" presId="urn:microsoft.com/office/officeart/2005/8/layout/hierarchy1"/>
    <dgm:cxn modelId="{248B42BB-A301-4576-B2FD-5C2FCAC5166B}" type="presParOf" srcId="{77253C2F-D6E5-4537-B9D2-98FA47A38100}" destId="{27FC4C59-2E32-4BE8-855C-E6DDF45FE542}" srcOrd="3" destOrd="0" presId="urn:microsoft.com/office/officeart/2005/8/layout/hierarchy1"/>
    <dgm:cxn modelId="{0E5CFCF2-D330-4DD0-950E-116A762E36C4}" type="presParOf" srcId="{27FC4C59-2E32-4BE8-855C-E6DDF45FE542}" destId="{03D524AD-76D8-499B-9371-51C9D41FDD4D}" srcOrd="0" destOrd="0" presId="urn:microsoft.com/office/officeart/2005/8/layout/hierarchy1"/>
    <dgm:cxn modelId="{A48D80AA-077B-42B7-8F4E-10953ACBAB90}" type="presParOf" srcId="{03D524AD-76D8-499B-9371-51C9D41FDD4D}" destId="{7E8131B4-6298-482F-A548-03AFB4A577E4}" srcOrd="0" destOrd="0" presId="urn:microsoft.com/office/officeart/2005/8/layout/hierarchy1"/>
    <dgm:cxn modelId="{E6129D51-EA40-4333-B6B2-8A20E4D1CEE1}" type="presParOf" srcId="{03D524AD-76D8-499B-9371-51C9D41FDD4D}" destId="{DE170457-3591-4173-9FBB-F5A44580766F}" srcOrd="1" destOrd="0" presId="urn:microsoft.com/office/officeart/2005/8/layout/hierarchy1"/>
    <dgm:cxn modelId="{5396CFD1-FC52-4C4A-BBF2-D3FD393B6159}" type="presParOf" srcId="{27FC4C59-2E32-4BE8-855C-E6DDF45FE542}" destId="{C4DCB731-4211-4BC6-95DC-6F3B0E8B5894}" srcOrd="1" destOrd="0" presId="urn:microsoft.com/office/officeart/2005/8/layout/hierarchy1"/>
    <dgm:cxn modelId="{4D786345-FCE3-48DA-BEC5-487C2A0E2412}" type="presParOf" srcId="{4D2F1E60-26EB-4A2F-9B23-46333D60D2BD}" destId="{35996152-F8E3-4618-BC8B-0C1F334EF59A}" srcOrd="6" destOrd="0" presId="urn:microsoft.com/office/officeart/2005/8/layout/hierarchy1"/>
    <dgm:cxn modelId="{48EB0B09-16B6-46AC-AF32-53D8A6133A21}" type="presParOf" srcId="{4D2F1E60-26EB-4A2F-9B23-46333D60D2BD}" destId="{EDAE89DF-DF57-4847-BF1D-F9126833E780}" srcOrd="7" destOrd="0" presId="urn:microsoft.com/office/officeart/2005/8/layout/hierarchy1"/>
    <dgm:cxn modelId="{80DE3596-55A4-42AE-9F17-CB0B26CB2273}" type="presParOf" srcId="{EDAE89DF-DF57-4847-BF1D-F9126833E780}" destId="{E0B8497E-9498-4BDA-B5E9-7EE5A0D64BF4}" srcOrd="0" destOrd="0" presId="urn:microsoft.com/office/officeart/2005/8/layout/hierarchy1"/>
    <dgm:cxn modelId="{13D18B2D-7CBD-4491-81E0-8E5E83AEB8E9}" type="presParOf" srcId="{E0B8497E-9498-4BDA-B5E9-7EE5A0D64BF4}" destId="{5D7F6B90-F087-4418-85F6-8EFD9BAE6435}" srcOrd="0" destOrd="0" presId="urn:microsoft.com/office/officeart/2005/8/layout/hierarchy1"/>
    <dgm:cxn modelId="{6C03BB91-1B65-4276-B215-D2F1FAB24A50}" type="presParOf" srcId="{E0B8497E-9498-4BDA-B5E9-7EE5A0D64BF4}" destId="{401037CA-BD24-4873-A83C-7B10EE59A798}" srcOrd="1" destOrd="0" presId="urn:microsoft.com/office/officeart/2005/8/layout/hierarchy1"/>
    <dgm:cxn modelId="{8FBB6740-3F27-4126-8490-B176D3C8BE17}" type="presParOf" srcId="{EDAE89DF-DF57-4847-BF1D-F9126833E780}" destId="{5BD669B6-22C7-4C30-8571-6F7D5E524A1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C3863EF-6B7F-4448-9DB7-9309695766CD}" type="doc">
      <dgm:prSet loTypeId="urn:microsoft.com/office/officeart/2005/8/layout/vList6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GB"/>
        </a:p>
      </dgm:t>
    </dgm:pt>
    <dgm:pt modelId="{F8F19D46-EAB8-432C-8E73-F415E4390523}">
      <dgm:prSet phldrT="[Text]"/>
      <dgm:spPr/>
      <dgm:t>
        <a:bodyPr/>
        <a:lstStyle/>
        <a:p>
          <a:r>
            <a:rPr lang="ru-RU" b="1" i="1" dirty="0" smtClean="0"/>
            <a:t>Поставленный вопрос</a:t>
          </a:r>
          <a:endParaRPr lang="en-GB" dirty="0"/>
        </a:p>
      </dgm:t>
    </dgm:pt>
    <dgm:pt modelId="{D9C21E42-D7FD-490F-95F8-4064CE8E6D7D}" type="parTrans" cxnId="{E2C5247D-85E6-4596-B653-38E565BAEE6E}">
      <dgm:prSet/>
      <dgm:spPr/>
      <dgm:t>
        <a:bodyPr/>
        <a:lstStyle/>
        <a:p>
          <a:endParaRPr lang="en-GB"/>
        </a:p>
      </dgm:t>
    </dgm:pt>
    <dgm:pt modelId="{3E9B9AF1-C80F-438F-B7A1-E3E363019CA6}" type="sibTrans" cxnId="{E2C5247D-85E6-4596-B653-38E565BAEE6E}">
      <dgm:prSet/>
      <dgm:spPr/>
      <dgm:t>
        <a:bodyPr/>
        <a:lstStyle/>
        <a:p>
          <a:endParaRPr lang="en-GB"/>
        </a:p>
      </dgm:t>
    </dgm:pt>
    <dgm:pt modelId="{0980D3DC-808F-4765-B11C-A94E2A33C9C3}">
      <dgm:prSet custT="1"/>
      <dgm:spPr/>
      <dgm:t>
        <a:bodyPr anchor="ctr"/>
        <a:lstStyle/>
        <a:p>
          <a:r>
            <a:rPr lang="ru-RU" sz="1600" dirty="0" smtClean="0">
              <a:latin typeface="+mj-lt"/>
            </a:rPr>
            <a:t>Можно ли применять ограничений, установленных Решением, по пользованию товаров, ввезенных без уплаты таможенных платежей до вступления этого Решения в силу?</a:t>
          </a:r>
          <a:endParaRPr lang="en-GB" sz="1600" dirty="0"/>
        </a:p>
      </dgm:t>
    </dgm:pt>
    <dgm:pt modelId="{9171D20C-CDCD-4568-BFBA-280D92A80B41}" type="parTrans" cxnId="{2B8BB4EA-C7E9-4115-8875-535563A0026E}">
      <dgm:prSet/>
      <dgm:spPr/>
      <dgm:t>
        <a:bodyPr/>
        <a:lstStyle/>
        <a:p>
          <a:endParaRPr lang="en-GB"/>
        </a:p>
      </dgm:t>
    </dgm:pt>
    <dgm:pt modelId="{FE9E2D80-0DD7-47F6-A2EC-E5A8C7EDBCFD}" type="sibTrans" cxnId="{2B8BB4EA-C7E9-4115-8875-535563A0026E}">
      <dgm:prSet/>
      <dgm:spPr/>
      <dgm:t>
        <a:bodyPr/>
        <a:lstStyle/>
        <a:p>
          <a:endParaRPr lang="en-GB"/>
        </a:p>
      </dgm:t>
    </dgm:pt>
    <dgm:pt modelId="{20D7FC76-99AB-4FDF-A9B9-C805B06D8CDD}">
      <dgm:prSet phldrT="[Text]"/>
      <dgm:spPr/>
      <dgm:t>
        <a:bodyPr/>
        <a:lstStyle/>
        <a:p>
          <a:r>
            <a:rPr lang="ru-RU" b="1" i="1" smtClean="0"/>
            <a:t>Примененные правовые принципы</a:t>
          </a:r>
          <a:endParaRPr lang="en-GB" dirty="0"/>
        </a:p>
      </dgm:t>
    </dgm:pt>
    <dgm:pt modelId="{0396383E-4EE8-4511-88D8-1B678251BE2F}" type="parTrans" cxnId="{4006F0FC-3AE2-4F6E-91AA-52A16FB18D93}">
      <dgm:prSet/>
      <dgm:spPr/>
      <dgm:t>
        <a:bodyPr/>
        <a:lstStyle/>
        <a:p>
          <a:endParaRPr lang="en-GB"/>
        </a:p>
      </dgm:t>
    </dgm:pt>
    <dgm:pt modelId="{907D8704-294B-4E89-8274-B6F1482D8E7F}" type="sibTrans" cxnId="{4006F0FC-3AE2-4F6E-91AA-52A16FB18D93}">
      <dgm:prSet/>
      <dgm:spPr/>
      <dgm:t>
        <a:bodyPr/>
        <a:lstStyle/>
        <a:p>
          <a:endParaRPr lang="en-GB"/>
        </a:p>
      </dgm:t>
    </dgm:pt>
    <dgm:pt modelId="{8B02054B-76AB-4B7F-9B9A-6823C60C8831}">
      <dgm:prSet phldrT="[Text]"/>
      <dgm:spPr/>
      <dgm:t>
        <a:bodyPr/>
        <a:lstStyle/>
        <a:p>
          <a:r>
            <a:rPr lang="ru-RU" b="1" i="1" smtClean="0"/>
            <a:t>Выводы</a:t>
          </a:r>
          <a:endParaRPr lang="en-GB" dirty="0"/>
        </a:p>
      </dgm:t>
    </dgm:pt>
    <dgm:pt modelId="{B2F0356F-6A29-4C73-A2A4-2FD1E6C51B26}" type="parTrans" cxnId="{7519D009-F89A-4217-BC62-D0691769E377}">
      <dgm:prSet/>
      <dgm:spPr/>
      <dgm:t>
        <a:bodyPr/>
        <a:lstStyle/>
        <a:p>
          <a:endParaRPr lang="en-GB"/>
        </a:p>
      </dgm:t>
    </dgm:pt>
    <dgm:pt modelId="{A7EC6B22-51EA-414E-90E7-7D87C3C6C62F}" type="sibTrans" cxnId="{7519D009-F89A-4217-BC62-D0691769E377}">
      <dgm:prSet/>
      <dgm:spPr/>
      <dgm:t>
        <a:bodyPr/>
        <a:lstStyle/>
        <a:p>
          <a:endParaRPr lang="en-GB"/>
        </a:p>
      </dgm:t>
    </dgm:pt>
    <dgm:pt modelId="{B5ACA1E0-7E64-4C02-B5E9-40369F11F293}">
      <dgm:prSet phldrT="[Text]" custT="1"/>
      <dgm:spPr/>
      <dgm:t>
        <a:bodyPr anchor="ctr"/>
        <a:lstStyle/>
        <a:p>
          <a:r>
            <a:rPr lang="ru-RU" sz="1600" dirty="0" smtClean="0">
              <a:latin typeface="+mj-lt"/>
            </a:rPr>
            <a:t>Закон, ухудшающий положение граждан, обратной силы не имеет (статья 57 Конституции РФ);</a:t>
          </a:r>
          <a:endParaRPr lang="en-GB" sz="1600" dirty="0"/>
        </a:p>
      </dgm:t>
    </dgm:pt>
    <dgm:pt modelId="{31BB05A5-AB10-45E7-88C8-7ED1BAEC4128}" type="parTrans" cxnId="{114B86B8-4C0E-49A9-BC91-13237F12A7F3}">
      <dgm:prSet/>
      <dgm:spPr/>
      <dgm:t>
        <a:bodyPr/>
        <a:lstStyle/>
        <a:p>
          <a:endParaRPr lang="en-GB"/>
        </a:p>
      </dgm:t>
    </dgm:pt>
    <dgm:pt modelId="{E3AA2770-026C-4108-88DD-55A2646E9C41}" type="sibTrans" cxnId="{114B86B8-4C0E-49A9-BC91-13237F12A7F3}">
      <dgm:prSet/>
      <dgm:spPr/>
      <dgm:t>
        <a:bodyPr/>
        <a:lstStyle/>
        <a:p>
          <a:endParaRPr lang="en-GB"/>
        </a:p>
      </dgm:t>
    </dgm:pt>
    <dgm:pt modelId="{C9EBDF9C-BD7B-4D39-B168-E5EF7427CEF8}">
      <dgm:prSet phldrT="[Text]" custT="1"/>
      <dgm:spPr/>
      <dgm:t>
        <a:bodyPr anchor="ctr"/>
        <a:lstStyle/>
        <a:p>
          <a:r>
            <a:rPr lang="ru-RU" sz="1600" dirty="0" smtClean="0">
              <a:latin typeface="+mj-lt"/>
            </a:rPr>
            <a:t>Принцип поддержания доверия граждан к закону и действиям государства.</a:t>
          </a:r>
          <a:endParaRPr lang="en-GB" sz="1600" dirty="0"/>
        </a:p>
      </dgm:t>
    </dgm:pt>
    <dgm:pt modelId="{195DAE6C-E321-4E5F-8F8D-6D32881A9B9D}" type="parTrans" cxnId="{9ABC95AC-111F-486B-AC73-E23D04E295C9}">
      <dgm:prSet/>
      <dgm:spPr/>
      <dgm:t>
        <a:bodyPr/>
        <a:lstStyle/>
        <a:p>
          <a:endParaRPr lang="en-GB"/>
        </a:p>
      </dgm:t>
    </dgm:pt>
    <dgm:pt modelId="{CAAE603D-094E-47E8-8239-7053EECD33D9}" type="sibTrans" cxnId="{9ABC95AC-111F-486B-AC73-E23D04E295C9}">
      <dgm:prSet/>
      <dgm:spPr/>
      <dgm:t>
        <a:bodyPr/>
        <a:lstStyle/>
        <a:p>
          <a:endParaRPr lang="en-GB"/>
        </a:p>
      </dgm:t>
    </dgm:pt>
    <dgm:pt modelId="{68D95CCB-F99A-448B-8D56-39EDCD7DEFEA}">
      <dgm:prSet custT="1"/>
      <dgm:spPr/>
      <dgm:t>
        <a:bodyPr/>
        <a:lstStyle/>
        <a:p>
          <a:r>
            <a:rPr lang="ru-RU" sz="1600" dirty="0" smtClean="0">
              <a:latin typeface="+mj-lt"/>
            </a:rPr>
            <a:t>Для товаров, ввезенных до вступления в силу Решения - </a:t>
          </a:r>
          <a:r>
            <a:rPr lang="ru-RU" sz="1600" b="1" dirty="0" smtClean="0">
              <a:latin typeface="+mj-lt"/>
            </a:rPr>
            <a:t>избегать пересмотра правового режима </a:t>
          </a:r>
          <a:r>
            <a:rPr lang="ru-RU" sz="1600" dirty="0" smtClean="0">
              <a:latin typeface="+mj-lt"/>
            </a:rPr>
            <a:t>их использования, противоречащего общеправовому принципу «закон обратной силы не имеет»</a:t>
          </a:r>
          <a:endParaRPr lang="ru-RU" sz="1600" dirty="0">
            <a:latin typeface="+mj-lt"/>
          </a:endParaRPr>
        </a:p>
      </dgm:t>
    </dgm:pt>
    <dgm:pt modelId="{FF569938-ACA4-4B14-9235-4E3FDA9823FC}" type="parTrans" cxnId="{378C9414-BE82-47AB-8CA1-237F4B660D15}">
      <dgm:prSet/>
      <dgm:spPr/>
      <dgm:t>
        <a:bodyPr/>
        <a:lstStyle/>
        <a:p>
          <a:endParaRPr lang="en-GB"/>
        </a:p>
      </dgm:t>
    </dgm:pt>
    <dgm:pt modelId="{84502A8D-D491-426A-8C88-894B76BA9E75}" type="sibTrans" cxnId="{378C9414-BE82-47AB-8CA1-237F4B660D15}">
      <dgm:prSet/>
      <dgm:spPr/>
      <dgm:t>
        <a:bodyPr/>
        <a:lstStyle/>
        <a:p>
          <a:endParaRPr lang="en-GB"/>
        </a:p>
      </dgm:t>
    </dgm:pt>
    <dgm:pt modelId="{3C306C2B-8470-41C5-8DAE-7E4D21D1B437}" type="pres">
      <dgm:prSet presAssocID="{1C3863EF-6B7F-4448-9DB7-9309695766CD}" presName="Name0" presStyleCnt="0">
        <dgm:presLayoutVars>
          <dgm:dir/>
          <dgm:animLvl val="lvl"/>
          <dgm:resizeHandles/>
        </dgm:presLayoutVars>
      </dgm:prSet>
      <dgm:spPr/>
    </dgm:pt>
    <dgm:pt modelId="{F4A9E070-D823-4F1A-912A-03D2DA7673AE}" type="pres">
      <dgm:prSet presAssocID="{F8F19D46-EAB8-432C-8E73-F415E4390523}" presName="linNode" presStyleCnt="0"/>
      <dgm:spPr/>
    </dgm:pt>
    <dgm:pt modelId="{B3A2DE6F-7378-4CB5-883A-158009B1068D}" type="pres">
      <dgm:prSet presAssocID="{F8F19D46-EAB8-432C-8E73-F415E4390523}" presName="parentShp" presStyleLbl="node1" presStyleIdx="0" presStyleCnt="3" custScaleX="53751" custLinFactNeighborX="-8959" custLinFactNeighborY="294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328A166-3EA2-45A7-A51B-D2EF6B22B388}" type="pres">
      <dgm:prSet presAssocID="{F8F19D46-EAB8-432C-8E73-F415E4390523}" presName="childShp" presStyleLbl="bgAccFollowNode1" presStyleIdx="0" presStyleCnt="3" custScaleX="122083" custLinFactNeighborX="-8750" custLinFactNeighborY="402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8B9F2F5-1447-411C-B246-907856DE9F30}" type="pres">
      <dgm:prSet presAssocID="{3E9B9AF1-C80F-438F-B7A1-E3E363019CA6}" presName="spacing" presStyleCnt="0"/>
      <dgm:spPr/>
    </dgm:pt>
    <dgm:pt modelId="{73795E8A-BBEA-4438-8380-8F648F4F4ABA}" type="pres">
      <dgm:prSet presAssocID="{20D7FC76-99AB-4FDF-A9B9-C805B06D8CDD}" presName="linNode" presStyleCnt="0"/>
      <dgm:spPr/>
    </dgm:pt>
    <dgm:pt modelId="{78D9F8E2-DFDD-4143-AD02-9A03648A4E7B}" type="pres">
      <dgm:prSet presAssocID="{20D7FC76-99AB-4FDF-A9B9-C805B06D8CDD}" presName="parentShp" presStyleLbl="node1" presStyleIdx="1" presStyleCnt="3" custScaleX="53751" custLinFactNeighborX="-13124" custLinFactNeighborY="202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81A9F0C-C199-484F-85A1-7E6B608081C8}" type="pres">
      <dgm:prSet presAssocID="{20D7FC76-99AB-4FDF-A9B9-C805B06D8CDD}" presName="childShp" presStyleLbl="bgAccFollowNode1" presStyleIdx="1" presStyleCnt="3" custScaleX="122083" custLinFactNeighborX="-8750" custLinFactNeighborY="402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05E0A2B-2ACB-49FB-AA2C-F27B7B756D6E}" type="pres">
      <dgm:prSet presAssocID="{907D8704-294B-4E89-8274-B6F1482D8E7F}" presName="spacing" presStyleCnt="0"/>
      <dgm:spPr/>
    </dgm:pt>
    <dgm:pt modelId="{8016727E-5C79-486E-942B-A14796E9FB14}" type="pres">
      <dgm:prSet presAssocID="{8B02054B-76AB-4B7F-9B9A-6823C60C8831}" presName="linNode" presStyleCnt="0"/>
      <dgm:spPr/>
    </dgm:pt>
    <dgm:pt modelId="{05875EE8-D8D0-42D6-897C-2016E95E0A8F}" type="pres">
      <dgm:prSet presAssocID="{8B02054B-76AB-4B7F-9B9A-6823C60C8831}" presName="parentShp" presStyleLbl="node1" presStyleIdx="2" presStyleCnt="3" custScaleX="53751" custLinFactNeighborX="-8959" custLinFactNeighborY="-414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97A5B75-75B5-4841-9759-242F624ECF6C}" type="pres">
      <dgm:prSet presAssocID="{8B02054B-76AB-4B7F-9B9A-6823C60C8831}" presName="childShp" presStyleLbl="bgAccFollowNode1" presStyleIdx="2" presStyleCnt="3" custScaleX="122083" custLinFactNeighborX="-8750" custLinFactNeighborY="-214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FBFD59D-D500-496D-AE8E-15171831B279}" type="presOf" srcId="{B5ACA1E0-7E64-4C02-B5E9-40369F11F293}" destId="{881A9F0C-C199-484F-85A1-7E6B608081C8}" srcOrd="0" destOrd="0" presId="urn:microsoft.com/office/officeart/2005/8/layout/vList6"/>
    <dgm:cxn modelId="{00894272-F79C-4BB0-A86C-80E9E275D04A}" type="presOf" srcId="{68D95CCB-F99A-448B-8D56-39EDCD7DEFEA}" destId="{F97A5B75-75B5-4841-9759-242F624ECF6C}" srcOrd="0" destOrd="0" presId="urn:microsoft.com/office/officeart/2005/8/layout/vList6"/>
    <dgm:cxn modelId="{7519D009-F89A-4217-BC62-D0691769E377}" srcId="{1C3863EF-6B7F-4448-9DB7-9309695766CD}" destId="{8B02054B-76AB-4B7F-9B9A-6823C60C8831}" srcOrd="2" destOrd="0" parTransId="{B2F0356F-6A29-4C73-A2A4-2FD1E6C51B26}" sibTransId="{A7EC6B22-51EA-414E-90E7-7D87C3C6C62F}"/>
    <dgm:cxn modelId="{64D30E46-4866-4F78-8530-91FCCADF1757}" type="presOf" srcId="{F8F19D46-EAB8-432C-8E73-F415E4390523}" destId="{B3A2DE6F-7378-4CB5-883A-158009B1068D}" srcOrd="0" destOrd="0" presId="urn:microsoft.com/office/officeart/2005/8/layout/vList6"/>
    <dgm:cxn modelId="{4006F0FC-3AE2-4F6E-91AA-52A16FB18D93}" srcId="{1C3863EF-6B7F-4448-9DB7-9309695766CD}" destId="{20D7FC76-99AB-4FDF-A9B9-C805B06D8CDD}" srcOrd="1" destOrd="0" parTransId="{0396383E-4EE8-4511-88D8-1B678251BE2F}" sibTransId="{907D8704-294B-4E89-8274-B6F1482D8E7F}"/>
    <dgm:cxn modelId="{2B8BB4EA-C7E9-4115-8875-535563A0026E}" srcId="{F8F19D46-EAB8-432C-8E73-F415E4390523}" destId="{0980D3DC-808F-4765-B11C-A94E2A33C9C3}" srcOrd="0" destOrd="0" parTransId="{9171D20C-CDCD-4568-BFBA-280D92A80B41}" sibTransId="{FE9E2D80-0DD7-47F6-A2EC-E5A8C7EDBCFD}"/>
    <dgm:cxn modelId="{A961E822-80B8-4A44-B16D-B4239303A24C}" type="presOf" srcId="{20D7FC76-99AB-4FDF-A9B9-C805B06D8CDD}" destId="{78D9F8E2-DFDD-4143-AD02-9A03648A4E7B}" srcOrd="0" destOrd="0" presId="urn:microsoft.com/office/officeart/2005/8/layout/vList6"/>
    <dgm:cxn modelId="{378C9414-BE82-47AB-8CA1-237F4B660D15}" srcId="{8B02054B-76AB-4B7F-9B9A-6823C60C8831}" destId="{68D95CCB-F99A-448B-8D56-39EDCD7DEFEA}" srcOrd="0" destOrd="0" parTransId="{FF569938-ACA4-4B14-9235-4E3FDA9823FC}" sibTransId="{84502A8D-D491-426A-8C88-894B76BA9E75}"/>
    <dgm:cxn modelId="{E2C5247D-85E6-4596-B653-38E565BAEE6E}" srcId="{1C3863EF-6B7F-4448-9DB7-9309695766CD}" destId="{F8F19D46-EAB8-432C-8E73-F415E4390523}" srcOrd="0" destOrd="0" parTransId="{D9C21E42-D7FD-490F-95F8-4064CE8E6D7D}" sibTransId="{3E9B9AF1-C80F-438F-B7A1-E3E363019CA6}"/>
    <dgm:cxn modelId="{56332AC2-DC36-46C2-B335-369E9E486735}" type="presOf" srcId="{C9EBDF9C-BD7B-4D39-B168-E5EF7427CEF8}" destId="{881A9F0C-C199-484F-85A1-7E6B608081C8}" srcOrd="0" destOrd="1" presId="urn:microsoft.com/office/officeart/2005/8/layout/vList6"/>
    <dgm:cxn modelId="{22474723-5306-49A9-9055-3E11137E9A0C}" type="presOf" srcId="{1C3863EF-6B7F-4448-9DB7-9309695766CD}" destId="{3C306C2B-8470-41C5-8DAE-7E4D21D1B437}" srcOrd="0" destOrd="0" presId="urn:microsoft.com/office/officeart/2005/8/layout/vList6"/>
    <dgm:cxn modelId="{0C605C86-A31E-4B4A-9C7A-FF55A08BEC67}" type="presOf" srcId="{0980D3DC-808F-4765-B11C-A94E2A33C9C3}" destId="{7328A166-3EA2-45A7-A51B-D2EF6B22B388}" srcOrd="0" destOrd="0" presId="urn:microsoft.com/office/officeart/2005/8/layout/vList6"/>
    <dgm:cxn modelId="{72C3C2E8-15DB-46BF-A035-E90F16CD9D66}" type="presOf" srcId="{8B02054B-76AB-4B7F-9B9A-6823C60C8831}" destId="{05875EE8-D8D0-42D6-897C-2016E95E0A8F}" srcOrd="0" destOrd="0" presId="urn:microsoft.com/office/officeart/2005/8/layout/vList6"/>
    <dgm:cxn modelId="{9ABC95AC-111F-486B-AC73-E23D04E295C9}" srcId="{20D7FC76-99AB-4FDF-A9B9-C805B06D8CDD}" destId="{C9EBDF9C-BD7B-4D39-B168-E5EF7427CEF8}" srcOrd="1" destOrd="0" parTransId="{195DAE6C-E321-4E5F-8F8D-6D32881A9B9D}" sibTransId="{CAAE603D-094E-47E8-8239-7053EECD33D9}"/>
    <dgm:cxn modelId="{114B86B8-4C0E-49A9-BC91-13237F12A7F3}" srcId="{20D7FC76-99AB-4FDF-A9B9-C805B06D8CDD}" destId="{B5ACA1E0-7E64-4C02-B5E9-40369F11F293}" srcOrd="0" destOrd="0" parTransId="{31BB05A5-AB10-45E7-88C8-7ED1BAEC4128}" sibTransId="{E3AA2770-026C-4108-88DD-55A2646E9C41}"/>
    <dgm:cxn modelId="{A239F08D-A8F6-431F-9DE4-B2F815777788}" type="presParOf" srcId="{3C306C2B-8470-41C5-8DAE-7E4D21D1B437}" destId="{F4A9E070-D823-4F1A-912A-03D2DA7673AE}" srcOrd="0" destOrd="0" presId="urn:microsoft.com/office/officeart/2005/8/layout/vList6"/>
    <dgm:cxn modelId="{E558023F-38A8-4E9F-B301-8E9202D68B2D}" type="presParOf" srcId="{F4A9E070-D823-4F1A-912A-03D2DA7673AE}" destId="{B3A2DE6F-7378-4CB5-883A-158009B1068D}" srcOrd="0" destOrd="0" presId="urn:microsoft.com/office/officeart/2005/8/layout/vList6"/>
    <dgm:cxn modelId="{A4FDF6DC-8F67-423B-AA4C-8BB9677513FB}" type="presParOf" srcId="{F4A9E070-D823-4F1A-912A-03D2DA7673AE}" destId="{7328A166-3EA2-45A7-A51B-D2EF6B22B388}" srcOrd="1" destOrd="0" presId="urn:microsoft.com/office/officeart/2005/8/layout/vList6"/>
    <dgm:cxn modelId="{C23DC08B-B363-441B-8EE8-F430A93364DD}" type="presParOf" srcId="{3C306C2B-8470-41C5-8DAE-7E4D21D1B437}" destId="{58B9F2F5-1447-411C-B246-907856DE9F30}" srcOrd="1" destOrd="0" presId="urn:microsoft.com/office/officeart/2005/8/layout/vList6"/>
    <dgm:cxn modelId="{E93A68D0-9F31-432C-BACD-170AE8862100}" type="presParOf" srcId="{3C306C2B-8470-41C5-8DAE-7E4D21D1B437}" destId="{73795E8A-BBEA-4438-8380-8F648F4F4ABA}" srcOrd="2" destOrd="0" presId="urn:microsoft.com/office/officeart/2005/8/layout/vList6"/>
    <dgm:cxn modelId="{7C4565D1-C6BB-49EA-A9F3-EFCD0DBC7356}" type="presParOf" srcId="{73795E8A-BBEA-4438-8380-8F648F4F4ABA}" destId="{78D9F8E2-DFDD-4143-AD02-9A03648A4E7B}" srcOrd="0" destOrd="0" presId="urn:microsoft.com/office/officeart/2005/8/layout/vList6"/>
    <dgm:cxn modelId="{46CF3DEA-4112-40B8-A36D-269654AD8CAA}" type="presParOf" srcId="{73795E8A-BBEA-4438-8380-8F648F4F4ABA}" destId="{881A9F0C-C199-484F-85A1-7E6B608081C8}" srcOrd="1" destOrd="0" presId="urn:microsoft.com/office/officeart/2005/8/layout/vList6"/>
    <dgm:cxn modelId="{0F6DD018-BEC2-4255-8B1B-1C47746ED9E5}" type="presParOf" srcId="{3C306C2B-8470-41C5-8DAE-7E4D21D1B437}" destId="{205E0A2B-2ACB-49FB-AA2C-F27B7B756D6E}" srcOrd="3" destOrd="0" presId="urn:microsoft.com/office/officeart/2005/8/layout/vList6"/>
    <dgm:cxn modelId="{4AF38371-68C9-4013-8524-C4B471F99CA1}" type="presParOf" srcId="{3C306C2B-8470-41C5-8DAE-7E4D21D1B437}" destId="{8016727E-5C79-486E-942B-A14796E9FB14}" srcOrd="4" destOrd="0" presId="urn:microsoft.com/office/officeart/2005/8/layout/vList6"/>
    <dgm:cxn modelId="{BD860408-873F-4010-BDCA-61F546B88CF5}" type="presParOf" srcId="{8016727E-5C79-486E-942B-A14796E9FB14}" destId="{05875EE8-D8D0-42D6-897C-2016E95E0A8F}" srcOrd="0" destOrd="0" presId="urn:microsoft.com/office/officeart/2005/8/layout/vList6"/>
    <dgm:cxn modelId="{9EC4140A-2BCB-4F00-A790-7C4F3E6778FB}" type="presParOf" srcId="{8016727E-5C79-486E-942B-A14796E9FB14}" destId="{F97A5B75-75B5-4841-9759-242F624ECF6C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E58EF5-D8FD-4F3B-A600-D4EC38A09FB7}">
      <dsp:nvSpPr>
        <dsp:cNvPr id="0" name=""/>
        <dsp:cNvSpPr/>
      </dsp:nvSpPr>
      <dsp:spPr>
        <a:xfrm rot="5400000">
          <a:off x="5012703" y="-1901980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Дата вступления – 2 января 2015 года</a:t>
          </a:r>
          <a:endParaRPr lang="en-GB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Договор о присоединении Республики Армения к Договору о ЕАЭС</a:t>
          </a:r>
          <a:endParaRPr lang="en-GB" sz="2100" kern="1200" dirty="0"/>
        </a:p>
      </dsp:txBody>
      <dsp:txXfrm rot="-5400000">
        <a:off x="2962656" y="205028"/>
        <a:ext cx="5209983" cy="1052927"/>
      </dsp:txXfrm>
    </dsp:sp>
    <dsp:sp modelId="{BD173D9F-73E2-4A49-9DAB-EA0868935C22}">
      <dsp:nvSpPr>
        <dsp:cNvPr id="0" name=""/>
        <dsp:cNvSpPr/>
      </dsp:nvSpPr>
      <dsp:spPr>
        <a:xfrm>
          <a:off x="0" y="2209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Армения</a:t>
          </a:r>
          <a:endParaRPr lang="en-GB" sz="3400" kern="1200" dirty="0"/>
        </a:p>
      </dsp:txBody>
      <dsp:txXfrm>
        <a:off x="71201" y="73410"/>
        <a:ext cx="2820254" cy="1316160"/>
      </dsp:txXfrm>
    </dsp:sp>
    <dsp:sp modelId="{684B7139-2810-419F-8EE5-9363113086ED}">
      <dsp:nvSpPr>
        <dsp:cNvPr id="0" name=""/>
        <dsp:cNvSpPr/>
      </dsp:nvSpPr>
      <dsp:spPr>
        <a:xfrm rot="5400000">
          <a:off x="5012703" y="-370490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Дата вступления – 12 августа 2015 года</a:t>
          </a:r>
          <a:endParaRPr lang="en-GB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Договор о присоединении </a:t>
          </a:r>
          <a:r>
            <a:rPr lang="ru-RU" sz="2100" kern="1200" dirty="0" err="1" smtClean="0"/>
            <a:t>Кыргызской</a:t>
          </a:r>
          <a:r>
            <a:rPr lang="ru-RU" sz="2100" kern="1200" dirty="0" smtClean="0"/>
            <a:t> Республики к Договору о ЕАЭС</a:t>
          </a:r>
          <a:endParaRPr lang="en-GB" sz="2100" kern="1200" dirty="0"/>
        </a:p>
      </dsp:txBody>
      <dsp:txXfrm rot="-5400000">
        <a:off x="2962656" y="1736518"/>
        <a:ext cx="5209983" cy="1052927"/>
      </dsp:txXfrm>
    </dsp:sp>
    <dsp:sp modelId="{729D21A9-6CDD-49D6-8CE7-F82EEFB5DC49}">
      <dsp:nvSpPr>
        <dsp:cNvPr id="0" name=""/>
        <dsp:cNvSpPr/>
      </dsp:nvSpPr>
      <dsp:spPr>
        <a:xfrm>
          <a:off x="0" y="1533700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Киргизия</a:t>
          </a:r>
          <a:endParaRPr lang="en-GB" sz="3400" kern="1200" dirty="0"/>
        </a:p>
      </dsp:txBody>
      <dsp:txXfrm>
        <a:off x="71201" y="1604901"/>
        <a:ext cx="2820254" cy="1316160"/>
      </dsp:txXfrm>
    </dsp:sp>
    <dsp:sp modelId="{7F352D0F-405B-4483-A3A3-2F20B571258B}">
      <dsp:nvSpPr>
        <dsp:cNvPr id="0" name=""/>
        <dsp:cNvSpPr/>
      </dsp:nvSpPr>
      <dsp:spPr>
        <a:xfrm rot="5400000">
          <a:off x="5012703" y="1160999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Потенциальный участник интеграционного объединения</a:t>
          </a:r>
          <a:endParaRPr lang="en-GB" sz="2100" kern="1200" dirty="0"/>
        </a:p>
      </dsp:txBody>
      <dsp:txXfrm rot="-5400000">
        <a:off x="2962656" y="3268008"/>
        <a:ext cx="5209983" cy="1052927"/>
      </dsp:txXfrm>
    </dsp:sp>
    <dsp:sp modelId="{EA794D54-155F-45D2-A9B5-BA197B7FA0DF}">
      <dsp:nvSpPr>
        <dsp:cNvPr id="0" name=""/>
        <dsp:cNvSpPr/>
      </dsp:nvSpPr>
      <dsp:spPr>
        <a:xfrm>
          <a:off x="0" y="3065190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Таджикистан</a:t>
          </a:r>
          <a:endParaRPr lang="en-GB" sz="3400" kern="1200" dirty="0"/>
        </a:p>
      </dsp:txBody>
      <dsp:txXfrm>
        <a:off x="71201" y="3136391"/>
        <a:ext cx="2820254" cy="13161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996152-F8E3-4618-BC8B-0C1F334EF59A}">
      <dsp:nvSpPr>
        <dsp:cNvPr id="0" name=""/>
        <dsp:cNvSpPr/>
      </dsp:nvSpPr>
      <dsp:spPr>
        <a:xfrm>
          <a:off x="4275863" y="1884932"/>
          <a:ext cx="3547301" cy="4220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7613"/>
              </a:lnTo>
              <a:lnTo>
                <a:pt x="3547301" y="287613"/>
              </a:lnTo>
              <a:lnTo>
                <a:pt x="3547301" y="4220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9F7272-81CA-4687-B13F-BEC1A094E378}">
      <dsp:nvSpPr>
        <dsp:cNvPr id="0" name=""/>
        <dsp:cNvSpPr/>
      </dsp:nvSpPr>
      <dsp:spPr>
        <a:xfrm>
          <a:off x="6049514" y="3228472"/>
          <a:ext cx="886825" cy="4220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7613"/>
              </a:lnTo>
              <a:lnTo>
                <a:pt x="886825" y="287613"/>
              </a:lnTo>
              <a:lnTo>
                <a:pt x="886825" y="42204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B16429-5B13-4671-832D-FD89909213F4}">
      <dsp:nvSpPr>
        <dsp:cNvPr id="0" name=""/>
        <dsp:cNvSpPr/>
      </dsp:nvSpPr>
      <dsp:spPr>
        <a:xfrm>
          <a:off x="5162688" y="3228472"/>
          <a:ext cx="886825" cy="422048"/>
        </a:xfrm>
        <a:custGeom>
          <a:avLst/>
          <a:gdLst/>
          <a:ahLst/>
          <a:cxnLst/>
          <a:rect l="0" t="0" r="0" b="0"/>
          <a:pathLst>
            <a:path>
              <a:moveTo>
                <a:pt x="886825" y="0"/>
              </a:moveTo>
              <a:lnTo>
                <a:pt x="886825" y="287613"/>
              </a:lnTo>
              <a:lnTo>
                <a:pt x="0" y="287613"/>
              </a:lnTo>
              <a:lnTo>
                <a:pt x="0" y="42204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5E6B43-786F-42DA-9EAE-9BDEE604235D}">
      <dsp:nvSpPr>
        <dsp:cNvPr id="0" name=""/>
        <dsp:cNvSpPr/>
      </dsp:nvSpPr>
      <dsp:spPr>
        <a:xfrm>
          <a:off x="4275863" y="1884932"/>
          <a:ext cx="1773650" cy="4220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7613"/>
              </a:lnTo>
              <a:lnTo>
                <a:pt x="1773650" y="287613"/>
              </a:lnTo>
              <a:lnTo>
                <a:pt x="1773650" y="4220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4DE151-DEF5-43A4-8157-EAA346B67DD0}">
      <dsp:nvSpPr>
        <dsp:cNvPr id="0" name=""/>
        <dsp:cNvSpPr/>
      </dsp:nvSpPr>
      <dsp:spPr>
        <a:xfrm>
          <a:off x="2502212" y="3228472"/>
          <a:ext cx="886825" cy="4220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7613"/>
              </a:lnTo>
              <a:lnTo>
                <a:pt x="886825" y="287613"/>
              </a:lnTo>
              <a:lnTo>
                <a:pt x="886825" y="42204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B5CDE3-333B-43AE-A098-02F27F6E63E2}">
      <dsp:nvSpPr>
        <dsp:cNvPr id="0" name=""/>
        <dsp:cNvSpPr/>
      </dsp:nvSpPr>
      <dsp:spPr>
        <a:xfrm>
          <a:off x="1615387" y="3228472"/>
          <a:ext cx="886825" cy="422048"/>
        </a:xfrm>
        <a:custGeom>
          <a:avLst/>
          <a:gdLst/>
          <a:ahLst/>
          <a:cxnLst/>
          <a:rect l="0" t="0" r="0" b="0"/>
          <a:pathLst>
            <a:path>
              <a:moveTo>
                <a:pt x="886825" y="0"/>
              </a:moveTo>
              <a:lnTo>
                <a:pt x="886825" y="287613"/>
              </a:lnTo>
              <a:lnTo>
                <a:pt x="0" y="287613"/>
              </a:lnTo>
              <a:lnTo>
                <a:pt x="0" y="42204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135E87-D097-4B26-8735-98F9667F3947}">
      <dsp:nvSpPr>
        <dsp:cNvPr id="0" name=""/>
        <dsp:cNvSpPr/>
      </dsp:nvSpPr>
      <dsp:spPr>
        <a:xfrm>
          <a:off x="2502212" y="1884932"/>
          <a:ext cx="1773650" cy="422048"/>
        </a:xfrm>
        <a:custGeom>
          <a:avLst/>
          <a:gdLst/>
          <a:ahLst/>
          <a:cxnLst/>
          <a:rect l="0" t="0" r="0" b="0"/>
          <a:pathLst>
            <a:path>
              <a:moveTo>
                <a:pt x="1773650" y="0"/>
              </a:moveTo>
              <a:lnTo>
                <a:pt x="1773650" y="287613"/>
              </a:lnTo>
              <a:lnTo>
                <a:pt x="0" y="287613"/>
              </a:lnTo>
              <a:lnTo>
                <a:pt x="0" y="4220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E49072-7795-4F65-A2BE-B9A69F525598}">
      <dsp:nvSpPr>
        <dsp:cNvPr id="0" name=""/>
        <dsp:cNvSpPr/>
      </dsp:nvSpPr>
      <dsp:spPr>
        <a:xfrm>
          <a:off x="728562" y="1884932"/>
          <a:ext cx="3547301" cy="422048"/>
        </a:xfrm>
        <a:custGeom>
          <a:avLst/>
          <a:gdLst/>
          <a:ahLst/>
          <a:cxnLst/>
          <a:rect l="0" t="0" r="0" b="0"/>
          <a:pathLst>
            <a:path>
              <a:moveTo>
                <a:pt x="3547301" y="0"/>
              </a:moveTo>
              <a:lnTo>
                <a:pt x="3547301" y="287613"/>
              </a:lnTo>
              <a:lnTo>
                <a:pt x="0" y="287613"/>
              </a:lnTo>
              <a:lnTo>
                <a:pt x="0" y="4220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643428-D5C1-4C81-BA6A-75BC73870C13}">
      <dsp:nvSpPr>
        <dsp:cNvPr id="0" name=""/>
        <dsp:cNvSpPr/>
      </dsp:nvSpPr>
      <dsp:spPr>
        <a:xfrm>
          <a:off x="2664297" y="963440"/>
          <a:ext cx="3223132" cy="9214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D2E308-25AF-495B-9085-5909218050DA}">
      <dsp:nvSpPr>
        <dsp:cNvPr id="0" name=""/>
        <dsp:cNvSpPr/>
      </dsp:nvSpPr>
      <dsp:spPr>
        <a:xfrm>
          <a:off x="2825538" y="1116619"/>
          <a:ext cx="3223132" cy="9214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Льготы по уплате таможенных платежей </a:t>
          </a:r>
          <a:endParaRPr lang="ru-RU" sz="1300" kern="1200" dirty="0"/>
        </a:p>
      </dsp:txBody>
      <dsp:txXfrm>
        <a:off x="2852528" y="1143609"/>
        <a:ext cx="3169152" cy="867512"/>
      </dsp:txXfrm>
    </dsp:sp>
    <dsp:sp modelId="{53919389-2D12-47AC-B1E2-C7A1F38425B9}">
      <dsp:nvSpPr>
        <dsp:cNvPr id="0" name=""/>
        <dsp:cNvSpPr/>
      </dsp:nvSpPr>
      <dsp:spPr>
        <a:xfrm>
          <a:off x="2978" y="2306980"/>
          <a:ext cx="1451168" cy="9214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741780-1C2B-4954-A662-4ED7A1E1D66B}">
      <dsp:nvSpPr>
        <dsp:cNvPr id="0" name=""/>
        <dsp:cNvSpPr/>
      </dsp:nvSpPr>
      <dsp:spPr>
        <a:xfrm>
          <a:off x="164219" y="2460159"/>
          <a:ext cx="1451168" cy="9214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Тарифные преференции</a:t>
          </a:r>
          <a:endParaRPr lang="ru-RU" sz="1300" kern="1200" dirty="0"/>
        </a:p>
      </dsp:txBody>
      <dsp:txXfrm>
        <a:off x="191209" y="2487149"/>
        <a:ext cx="1397188" cy="867512"/>
      </dsp:txXfrm>
    </dsp:sp>
    <dsp:sp modelId="{EF5E7D8F-7820-46DE-A62C-5C0101EE40EA}">
      <dsp:nvSpPr>
        <dsp:cNvPr id="0" name=""/>
        <dsp:cNvSpPr/>
      </dsp:nvSpPr>
      <dsp:spPr>
        <a:xfrm>
          <a:off x="1776628" y="2306980"/>
          <a:ext cx="1451168" cy="9214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A6EFE1-D958-4703-AF37-0BFC4836478D}">
      <dsp:nvSpPr>
        <dsp:cNvPr id="0" name=""/>
        <dsp:cNvSpPr/>
      </dsp:nvSpPr>
      <dsp:spPr>
        <a:xfrm>
          <a:off x="1937869" y="2460159"/>
          <a:ext cx="1451168" cy="9214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Таможенно-тарифные льготы</a:t>
          </a:r>
          <a:endParaRPr lang="ru-RU" sz="1300" b="1" kern="1200" dirty="0"/>
        </a:p>
      </dsp:txBody>
      <dsp:txXfrm>
        <a:off x="1964859" y="2487149"/>
        <a:ext cx="1397188" cy="867512"/>
      </dsp:txXfrm>
    </dsp:sp>
    <dsp:sp modelId="{767AD340-6E3F-429E-ACA1-4E8A6DE3CA9D}">
      <dsp:nvSpPr>
        <dsp:cNvPr id="0" name=""/>
        <dsp:cNvSpPr/>
      </dsp:nvSpPr>
      <dsp:spPr>
        <a:xfrm>
          <a:off x="889803" y="3650520"/>
          <a:ext cx="1451168" cy="9214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ADE8A4-650F-47B3-897D-34FE32BD3449}">
      <dsp:nvSpPr>
        <dsp:cNvPr id="0" name=""/>
        <dsp:cNvSpPr/>
      </dsp:nvSpPr>
      <dsp:spPr>
        <a:xfrm>
          <a:off x="1051044" y="3803699"/>
          <a:ext cx="1451168" cy="9214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Льготы по уплате ввозных таможенных пошлин</a:t>
          </a:r>
          <a:endParaRPr lang="ru-RU" sz="1300" kern="1200" dirty="0"/>
        </a:p>
      </dsp:txBody>
      <dsp:txXfrm>
        <a:off x="1078034" y="3830689"/>
        <a:ext cx="1397188" cy="867512"/>
      </dsp:txXfrm>
    </dsp:sp>
    <dsp:sp modelId="{D6539D9B-B0EF-48FD-AB38-FD000480967B}">
      <dsp:nvSpPr>
        <dsp:cNvPr id="0" name=""/>
        <dsp:cNvSpPr/>
      </dsp:nvSpPr>
      <dsp:spPr>
        <a:xfrm>
          <a:off x="2663453" y="3650520"/>
          <a:ext cx="1451168" cy="9214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B4DA9A-0A16-4F57-8DD0-022C39FDC4F7}">
      <dsp:nvSpPr>
        <dsp:cNvPr id="0" name=""/>
        <dsp:cNvSpPr/>
      </dsp:nvSpPr>
      <dsp:spPr>
        <a:xfrm>
          <a:off x="2824694" y="3803699"/>
          <a:ext cx="1451168" cy="9214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Льготы по уплате вывозных таможенных пошлин</a:t>
          </a:r>
          <a:endParaRPr lang="ru-RU" sz="1300" kern="1200" dirty="0"/>
        </a:p>
      </dsp:txBody>
      <dsp:txXfrm>
        <a:off x="2851684" y="3830689"/>
        <a:ext cx="1397188" cy="867512"/>
      </dsp:txXfrm>
    </dsp:sp>
    <dsp:sp modelId="{BA62C0D8-0D82-403C-B8A2-13DFF2A0DF2A}">
      <dsp:nvSpPr>
        <dsp:cNvPr id="0" name=""/>
        <dsp:cNvSpPr/>
      </dsp:nvSpPr>
      <dsp:spPr>
        <a:xfrm>
          <a:off x="5323929" y="2306980"/>
          <a:ext cx="1451168" cy="9214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241F78-78E9-4694-94EF-6F2AE229A381}">
      <dsp:nvSpPr>
        <dsp:cNvPr id="0" name=""/>
        <dsp:cNvSpPr/>
      </dsp:nvSpPr>
      <dsp:spPr>
        <a:xfrm>
          <a:off x="5485170" y="2460159"/>
          <a:ext cx="1451168" cy="9214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Льготы по уплате налогов, взимаемых при ввозе</a:t>
          </a:r>
          <a:endParaRPr lang="ru-RU" sz="1300" kern="1200" dirty="0"/>
        </a:p>
      </dsp:txBody>
      <dsp:txXfrm>
        <a:off x="5512160" y="2487149"/>
        <a:ext cx="1397188" cy="867512"/>
      </dsp:txXfrm>
    </dsp:sp>
    <dsp:sp modelId="{8FC0E14D-67CD-4C1B-A11F-B2E2749FD7E9}">
      <dsp:nvSpPr>
        <dsp:cNvPr id="0" name=""/>
        <dsp:cNvSpPr/>
      </dsp:nvSpPr>
      <dsp:spPr>
        <a:xfrm>
          <a:off x="4437104" y="3650520"/>
          <a:ext cx="1451168" cy="9214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2C3176-2A15-4705-A001-53157E500AF4}">
      <dsp:nvSpPr>
        <dsp:cNvPr id="0" name=""/>
        <dsp:cNvSpPr/>
      </dsp:nvSpPr>
      <dsp:spPr>
        <a:xfrm>
          <a:off x="4598345" y="3803699"/>
          <a:ext cx="1451168" cy="9214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Льготы по уплате НДС, взимаемого при ввозе</a:t>
          </a:r>
          <a:endParaRPr lang="ru-RU" sz="1300" kern="1200" dirty="0"/>
        </a:p>
      </dsp:txBody>
      <dsp:txXfrm>
        <a:off x="4625335" y="3830689"/>
        <a:ext cx="1397188" cy="867512"/>
      </dsp:txXfrm>
    </dsp:sp>
    <dsp:sp modelId="{7E8131B4-6298-482F-A548-03AFB4A577E4}">
      <dsp:nvSpPr>
        <dsp:cNvPr id="0" name=""/>
        <dsp:cNvSpPr/>
      </dsp:nvSpPr>
      <dsp:spPr>
        <a:xfrm>
          <a:off x="6210755" y="3650520"/>
          <a:ext cx="1451168" cy="9214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170457-3591-4173-9FBB-F5A44580766F}">
      <dsp:nvSpPr>
        <dsp:cNvPr id="0" name=""/>
        <dsp:cNvSpPr/>
      </dsp:nvSpPr>
      <dsp:spPr>
        <a:xfrm>
          <a:off x="6371996" y="3803699"/>
          <a:ext cx="1451168" cy="9214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Льготы по уплате акцизов, взимаемых при ввозе</a:t>
          </a:r>
          <a:endParaRPr lang="ru-RU" sz="1300" kern="1200" dirty="0"/>
        </a:p>
      </dsp:txBody>
      <dsp:txXfrm>
        <a:off x="6398986" y="3830689"/>
        <a:ext cx="1397188" cy="867512"/>
      </dsp:txXfrm>
    </dsp:sp>
    <dsp:sp modelId="{5D7F6B90-F087-4418-85F6-8EFD9BAE6435}">
      <dsp:nvSpPr>
        <dsp:cNvPr id="0" name=""/>
        <dsp:cNvSpPr/>
      </dsp:nvSpPr>
      <dsp:spPr>
        <a:xfrm>
          <a:off x="7097580" y="2306980"/>
          <a:ext cx="1451168" cy="9214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1037CA-BD24-4873-A83C-7B10EE59A798}">
      <dsp:nvSpPr>
        <dsp:cNvPr id="0" name=""/>
        <dsp:cNvSpPr/>
      </dsp:nvSpPr>
      <dsp:spPr>
        <a:xfrm>
          <a:off x="7258821" y="2460159"/>
          <a:ext cx="1451168" cy="9214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Льготы по уплате таможенных сборов</a:t>
          </a:r>
          <a:endParaRPr lang="ru-RU" sz="1300" kern="1200" dirty="0"/>
        </a:p>
      </dsp:txBody>
      <dsp:txXfrm>
        <a:off x="7285811" y="2487149"/>
        <a:ext cx="1397188" cy="8675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28A166-3EA2-45A7-A51B-D2EF6B22B388}">
      <dsp:nvSpPr>
        <dsp:cNvPr id="0" name=""/>
        <dsp:cNvSpPr/>
      </dsp:nvSpPr>
      <dsp:spPr>
        <a:xfrm>
          <a:off x="1697379" y="56970"/>
          <a:ext cx="6028165" cy="1414363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+mj-lt"/>
            </a:rPr>
            <a:t>Можно ли применять ограничений, установленных Решением, по пользованию товаров, ввезенных без уплаты таможенных платежей до вступления этого Решения в силу?</a:t>
          </a:r>
          <a:endParaRPr lang="en-GB" sz="1600" kern="1200" dirty="0"/>
        </a:p>
      </dsp:txBody>
      <dsp:txXfrm>
        <a:off x="1697379" y="233765"/>
        <a:ext cx="5497779" cy="1060773"/>
      </dsp:txXfrm>
    </dsp:sp>
    <dsp:sp modelId="{B3A2DE6F-7378-4CB5-883A-158009B1068D}">
      <dsp:nvSpPr>
        <dsp:cNvPr id="0" name=""/>
        <dsp:cNvSpPr/>
      </dsp:nvSpPr>
      <dsp:spPr>
        <a:xfrm>
          <a:off x="0" y="41709"/>
          <a:ext cx="1769396" cy="141436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i="1" kern="1200" dirty="0" smtClean="0"/>
            <a:t>Поставленный вопрос</a:t>
          </a:r>
          <a:endParaRPr lang="en-GB" sz="1700" kern="1200" dirty="0"/>
        </a:p>
      </dsp:txBody>
      <dsp:txXfrm>
        <a:off x="69044" y="110753"/>
        <a:ext cx="1631308" cy="1276275"/>
      </dsp:txXfrm>
    </dsp:sp>
    <dsp:sp modelId="{881A9F0C-C199-484F-85A1-7E6B608081C8}">
      <dsp:nvSpPr>
        <dsp:cNvPr id="0" name=""/>
        <dsp:cNvSpPr/>
      </dsp:nvSpPr>
      <dsp:spPr>
        <a:xfrm>
          <a:off x="1697379" y="1612770"/>
          <a:ext cx="6028165" cy="1414363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+mj-lt"/>
            </a:rPr>
            <a:t>Закон, ухудшающий положение граждан, обратной силы не имеет (статья 57 Конституции РФ);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+mj-lt"/>
            </a:rPr>
            <a:t>Принцип поддержания доверия граждан к закону и действиям государства.</a:t>
          </a:r>
          <a:endParaRPr lang="en-GB" sz="1600" kern="1200" dirty="0"/>
        </a:p>
      </dsp:txBody>
      <dsp:txXfrm>
        <a:off x="1697379" y="1789565"/>
        <a:ext cx="5497779" cy="1060773"/>
      </dsp:txXfrm>
    </dsp:sp>
    <dsp:sp modelId="{78D9F8E2-DFDD-4143-AD02-9A03648A4E7B}">
      <dsp:nvSpPr>
        <dsp:cNvPr id="0" name=""/>
        <dsp:cNvSpPr/>
      </dsp:nvSpPr>
      <dsp:spPr>
        <a:xfrm>
          <a:off x="0" y="1584398"/>
          <a:ext cx="1769396" cy="141436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i="1" kern="1200" smtClean="0"/>
            <a:t>Примененные правовые принципы</a:t>
          </a:r>
          <a:endParaRPr lang="en-GB" sz="1700" kern="1200" dirty="0"/>
        </a:p>
      </dsp:txBody>
      <dsp:txXfrm>
        <a:off x="69044" y="1653442"/>
        <a:ext cx="1631308" cy="1276275"/>
      </dsp:txXfrm>
    </dsp:sp>
    <dsp:sp modelId="{F97A5B75-75B5-4841-9759-242F624ECF6C}">
      <dsp:nvSpPr>
        <dsp:cNvPr id="0" name=""/>
        <dsp:cNvSpPr/>
      </dsp:nvSpPr>
      <dsp:spPr>
        <a:xfrm>
          <a:off x="1697379" y="3081303"/>
          <a:ext cx="6028165" cy="1414363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+mj-lt"/>
            </a:rPr>
            <a:t>Для товаров, ввезенных до вступления в силу Решения - </a:t>
          </a:r>
          <a:r>
            <a:rPr lang="ru-RU" sz="1600" b="1" kern="1200" dirty="0" smtClean="0">
              <a:latin typeface="+mj-lt"/>
            </a:rPr>
            <a:t>избегать пересмотра правового режима </a:t>
          </a:r>
          <a:r>
            <a:rPr lang="ru-RU" sz="1600" kern="1200" dirty="0" smtClean="0">
              <a:latin typeface="+mj-lt"/>
            </a:rPr>
            <a:t>их использования, противоречащего общеправовому принципу «закон обратной силы не имеет»</a:t>
          </a:r>
          <a:endParaRPr lang="ru-RU" sz="1600" kern="1200" dirty="0">
            <a:latin typeface="+mj-lt"/>
          </a:endParaRPr>
        </a:p>
      </dsp:txBody>
      <dsp:txXfrm>
        <a:off x="1697379" y="3258098"/>
        <a:ext cx="5497779" cy="1060773"/>
      </dsp:txXfrm>
    </dsp:sp>
    <dsp:sp modelId="{05875EE8-D8D0-42D6-897C-2016E95E0A8F}">
      <dsp:nvSpPr>
        <dsp:cNvPr id="0" name=""/>
        <dsp:cNvSpPr/>
      </dsp:nvSpPr>
      <dsp:spPr>
        <a:xfrm>
          <a:off x="0" y="3052931"/>
          <a:ext cx="1769396" cy="141436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i="1" kern="1200" smtClean="0"/>
            <a:t>Выводы</a:t>
          </a:r>
          <a:endParaRPr lang="en-GB" sz="1700" kern="1200" dirty="0"/>
        </a:p>
      </dsp:txBody>
      <dsp:txXfrm>
        <a:off x="69044" y="3121975"/>
        <a:ext cx="1631308" cy="12762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638AB8-FB27-400F-8674-789CECE3B462}" type="datetimeFigureOut">
              <a:rPr lang="ru-RU" smtClean="0"/>
              <a:t>04.10.2015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33E3A6-1FE0-4533-A76A-AB5907289B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7810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B43D1-82CB-47B9-95F7-D33685BDFA51}" type="datetime1">
              <a:rPr lang="en-US"/>
              <a:pPr>
                <a:defRPr/>
              </a:pPr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7FFD-70CD-4C5C-8117-5884EA760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056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801E5-81BD-44E5-8E20-462C2C5FEFE5}" type="datetime1">
              <a:rPr lang="en-US"/>
              <a:pPr>
                <a:defRPr/>
              </a:pPr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BE88E-3ED5-4852-8D89-B50379241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014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6D683-A615-41BD-A4D8-17705CB114A0}" type="datetime1">
              <a:rPr lang="en-US"/>
              <a:pPr>
                <a:defRPr/>
              </a:pPr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4C045-341C-4E2D-AF88-1D9C503885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504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7838C-AED8-4BA5-8652-AEE276FCC083}" type="datetime1">
              <a:rPr lang="en-US"/>
              <a:pPr>
                <a:defRPr/>
              </a:pPr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5F501-F5CC-4E12-934E-78BB5E4DA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369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F4A4C-A39D-40F9-985D-C7DCB93C0DB5}" type="datetime1">
              <a:rPr lang="en-US"/>
              <a:pPr>
                <a:defRPr/>
              </a:pPr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318A3-27E7-4D27-924C-4173717FF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031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A3BEA-EE38-406D-A93D-A1B7A0C50F31}" type="datetime1">
              <a:rPr lang="en-US"/>
              <a:pPr>
                <a:defRPr/>
              </a:pPr>
              <a:t>10/4/2015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1699C-A097-4533-BEFF-B1452833F2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102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AF676-6045-4445-B3A3-69CE264AAD80}" type="datetime1">
              <a:rPr lang="en-US"/>
              <a:pPr>
                <a:defRPr/>
              </a:pPr>
              <a:t>10/4/2015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8C458-4B9D-4501-AB19-9D129E281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296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E988B-86FF-4F79-A487-7C318366F71F}" type="datetime1">
              <a:rPr lang="en-US"/>
              <a:pPr>
                <a:defRPr/>
              </a:pPr>
              <a:t>10/4/2015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1CD07-29D6-4A4D-ADEA-1E0E2DFE2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430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96C13-5674-4527-A7EC-B9690D91A02D}" type="datetime1">
              <a:rPr lang="en-US"/>
              <a:pPr>
                <a:defRPr/>
              </a:pPr>
              <a:t>10/4/2015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36B3D-EFD3-47A2-82AF-07B5235D98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251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9FD65-7BC8-484C-874A-A3895B64CC55}" type="datetime1">
              <a:rPr lang="en-US"/>
              <a:pPr>
                <a:defRPr/>
              </a:pPr>
              <a:t>10/4/2015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45757-2996-489D-9DE7-5C2053F78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700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B2E26-330E-4C2F-B5E7-B7743EB347D8}" type="datetime1">
              <a:rPr lang="en-US"/>
              <a:pPr>
                <a:defRPr/>
              </a:pPr>
              <a:t>10/4/2015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0040B-1B69-4DF3-82DE-71CA80F2D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164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9FBE2B9D-1697-4090-97E9-0A438BE077E8}" type="datetime1">
              <a:rPr lang="en-US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B1F37826-9FC6-4A47-B435-94C6280B7F57}" type="slidenum">
              <a:rPr lang="en-US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323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206625"/>
          </a:xfrm>
        </p:spPr>
        <p:txBody>
          <a:bodyPr/>
          <a:lstStyle/>
          <a:p>
            <a:pPr eaLnBrk="1" hangingPunct="1"/>
            <a:r>
              <a:rPr lang="ru-RU" sz="2800" dirty="0"/>
              <a:t>Актуальные вопросы  правового регулирования таможенных льгот в ЕАЭС</a:t>
            </a:r>
            <a:endParaRPr lang="en-US" sz="2900" dirty="0" smtClean="0">
              <a:solidFill>
                <a:srgbClr val="21386F"/>
              </a:solidFill>
              <a:latin typeface="Myriad Pro Semibold"/>
              <a:ea typeface="ＭＳ Ｐゴシック"/>
              <a:cs typeface="ＭＳ Ｐゴシック"/>
            </a:endParaRP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1371600" y="4468813"/>
            <a:ext cx="6400800" cy="908050"/>
          </a:xfrm>
        </p:spPr>
        <p:txBody>
          <a:bodyPr/>
          <a:lstStyle/>
          <a:p>
            <a:pPr eaLnBrk="1" hangingPunct="1"/>
            <a:r>
              <a:rPr lang="ru-RU" sz="20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Енадарова Марина Геннадьевна</a:t>
            </a:r>
          </a:p>
        </p:txBody>
      </p:sp>
      <p:sp>
        <p:nvSpPr>
          <p:cNvPr id="13316" name="Subtitle 2"/>
          <p:cNvSpPr txBox="1">
            <a:spLocks/>
          </p:cNvSpPr>
          <p:nvPr/>
        </p:nvSpPr>
        <p:spPr bwMode="auto">
          <a:xfrm>
            <a:off x="1371600" y="6467475"/>
            <a:ext cx="64008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457200" fontAlgn="base">
              <a:spcBef>
                <a:spcPct val="20000"/>
              </a:spcBef>
              <a:spcAft>
                <a:spcPct val="0"/>
              </a:spcAft>
            </a:pPr>
            <a:r>
              <a:rPr lang="ru-RU" sz="800" dirty="0">
                <a:solidFill>
                  <a:prstClr val="white"/>
                </a:solidFill>
                <a:latin typeface="Arial" charset="0"/>
                <a:ea typeface="ＭＳ Ｐゴシック"/>
              </a:rPr>
              <a:t>Высшая школа экономики, Москва, </a:t>
            </a:r>
            <a:r>
              <a:rPr lang="ru-RU" sz="800" dirty="0" smtClean="0">
                <a:solidFill>
                  <a:prstClr val="white"/>
                </a:solidFill>
                <a:latin typeface="Arial" charset="0"/>
                <a:ea typeface="ＭＳ Ｐゴシック"/>
              </a:rPr>
              <a:t>2014</a:t>
            </a:r>
            <a:endParaRPr lang="ru-RU" sz="800" dirty="0">
              <a:solidFill>
                <a:prstClr val="white"/>
              </a:solidFill>
              <a:latin typeface="Arial" charset="0"/>
              <a:ea typeface="ＭＳ Ｐゴシック"/>
            </a:endParaRPr>
          </a:p>
          <a:p>
            <a:pPr algn="ctr" defTabSz="457200" fontAlgn="base">
              <a:spcBef>
                <a:spcPct val="20000"/>
              </a:spcBef>
              <a:spcAft>
                <a:spcPct val="0"/>
              </a:spcAft>
            </a:pPr>
            <a:r>
              <a:rPr lang="en-US" sz="800" dirty="0">
                <a:solidFill>
                  <a:prstClr val="white"/>
                </a:solidFill>
                <a:latin typeface="Arial" charset="0"/>
                <a:ea typeface="ＭＳ Ｐゴシック"/>
              </a:rPr>
              <a:t>www.hse.ru</a:t>
            </a:r>
            <a:r>
              <a:rPr lang="ru-RU" sz="800" dirty="0">
                <a:solidFill>
                  <a:prstClr val="white"/>
                </a:solidFill>
                <a:latin typeface="Arial" charset="0"/>
                <a:ea typeface="ＭＳ Ｐゴシック"/>
              </a:rPr>
              <a:t> </a:t>
            </a:r>
            <a:endParaRPr kumimoji="1" lang="ru-RU" sz="800" dirty="0">
              <a:solidFill>
                <a:prstClr val="white"/>
              </a:solidFill>
              <a:latin typeface="Myriad Pro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55986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Таможенно-тарифные льготы </a:t>
            </a:r>
            <a:r>
              <a:rPr lang="ru-RU" sz="4000" dirty="0" err="1"/>
              <a:t>Кыргызской</a:t>
            </a:r>
            <a:r>
              <a:rPr lang="ru-RU" sz="4000" dirty="0" smtClean="0"/>
              <a:t> Республики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1032" y="1680393"/>
            <a:ext cx="6604148" cy="1388567"/>
          </a:xfrm>
        </p:spPr>
        <p:txBody>
          <a:bodyPr anchor="ctr"/>
          <a:lstStyle/>
          <a:p>
            <a:pPr marL="0" indent="0">
              <a:buNone/>
            </a:pPr>
            <a:r>
              <a:rPr lang="ru-RU" sz="2000" dirty="0" smtClean="0"/>
              <a:t>Со 12 августа 2015 года правовое регулирование таможенно-тарифных льгот осуществляется в соответствии с правом ЕАЭС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07504" y="1772816"/>
            <a:ext cx="2016224" cy="129614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Основное правило</a:t>
            </a:r>
            <a:endParaRPr lang="en-GB" sz="3200" dirty="0"/>
          </a:p>
        </p:txBody>
      </p:sp>
      <p:sp>
        <p:nvSpPr>
          <p:cNvPr id="5" name="Rounded Rectangle 4"/>
          <p:cNvSpPr/>
          <p:nvPr/>
        </p:nvSpPr>
        <p:spPr>
          <a:xfrm>
            <a:off x="107504" y="3307854"/>
            <a:ext cx="2016224" cy="165618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chemeClr val="dk1"/>
                </a:solidFill>
              </a:rPr>
              <a:t>Изъятия</a:t>
            </a:r>
            <a:endParaRPr lang="en-GB" sz="3200" dirty="0">
              <a:solidFill>
                <a:schemeClr val="dk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267744" y="3068960"/>
            <a:ext cx="6748164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dirty="0" smtClean="0"/>
              <a:t>Льготы по уплате вывозной таможенной пошлины предоставляются:</a:t>
            </a:r>
            <a:endParaRPr lang="ru-RU" sz="1800" dirty="0"/>
          </a:p>
          <a:p>
            <a:r>
              <a:rPr lang="ru-RU" sz="1800" dirty="0" smtClean="0"/>
              <a:t>При ввозе товаров в рамках </a:t>
            </a:r>
            <a:r>
              <a:rPr lang="ru-RU" sz="1800" dirty="0"/>
              <a:t>международных договоров </a:t>
            </a:r>
            <a:r>
              <a:rPr lang="ru-RU" sz="1800" dirty="0" err="1"/>
              <a:t>Кыргызской</a:t>
            </a:r>
            <a:r>
              <a:rPr lang="ru-RU" sz="1800" dirty="0"/>
              <a:t> Республики, подписанных до 1 апреля 2015 г. </a:t>
            </a:r>
            <a:endParaRPr lang="ru-RU" sz="1800" dirty="0" smtClean="0"/>
          </a:p>
          <a:p>
            <a:r>
              <a:rPr lang="ru-RU" sz="1800" dirty="0" smtClean="0"/>
              <a:t>При ввозе товаров в рамках </a:t>
            </a:r>
            <a:r>
              <a:rPr lang="ru-RU" sz="1800" dirty="0"/>
              <a:t>реализации отдельных проектов, финансируемых в соответствии с кредитным соглашением льготного покупательского кредита между </a:t>
            </a:r>
            <a:r>
              <a:rPr lang="ru-RU" sz="1800" dirty="0" smtClean="0"/>
              <a:t>Правительством </a:t>
            </a:r>
            <a:r>
              <a:rPr lang="ru-RU" sz="1800" dirty="0" err="1"/>
              <a:t>Кыргызской</a:t>
            </a:r>
            <a:r>
              <a:rPr lang="ru-RU" sz="1800" dirty="0"/>
              <a:t> Республики и Экспортно-импортным банком Ки-тайской Народной </a:t>
            </a:r>
            <a:r>
              <a:rPr lang="ru-RU" sz="1800" dirty="0" smtClean="0"/>
              <a:t>Республики;</a:t>
            </a:r>
          </a:p>
          <a:p>
            <a:r>
              <a:rPr lang="ru-RU" sz="1800" dirty="0" smtClean="0"/>
              <a:t>При ввозе продукции </a:t>
            </a:r>
            <a:r>
              <a:rPr lang="ru-RU" sz="1800" dirty="0"/>
              <a:t>военного </a:t>
            </a:r>
            <a:r>
              <a:rPr lang="ru-RU" sz="1800" dirty="0" smtClean="0"/>
              <a:t>назначения</a:t>
            </a:r>
            <a:r>
              <a:rPr lang="ru-RU" sz="1800" dirty="0"/>
              <a:t>, </a:t>
            </a:r>
            <a:r>
              <a:rPr lang="ru-RU" sz="1800" dirty="0" smtClean="0"/>
              <a:t>гражданских вертолетов и самолетов.</a:t>
            </a:r>
          </a:p>
        </p:txBody>
      </p:sp>
    </p:spTree>
    <p:extLst>
      <p:ext uri="{BB962C8B-B14F-4D97-AF65-F5344CB8AC3E}">
        <p14:creationId xmlns:p14="http://schemas.microsoft.com/office/powerpoint/2010/main" val="271502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/>
          <a:lstStyle/>
          <a:p>
            <a:r>
              <a:rPr lang="ru-RU" sz="4000" dirty="0"/>
              <a:t>Определение Конституционного Суда РФ от 3 марта 2015 года № 417-О</a:t>
            </a:r>
            <a:endParaRPr lang="en-GB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1317163"/>
              </p:ext>
            </p:extLst>
          </p:nvPr>
        </p:nvGraphicFramePr>
        <p:xfrm>
          <a:off x="734888" y="1844824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0737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ubtitle 2"/>
          <p:cNvSpPr>
            <a:spLocks noGrp="1"/>
          </p:cNvSpPr>
          <p:nvPr>
            <p:ph type="subTitle" idx="1"/>
          </p:nvPr>
        </p:nvSpPr>
        <p:spPr>
          <a:xfrm>
            <a:off x="1371600" y="4468813"/>
            <a:ext cx="6400800" cy="908050"/>
          </a:xfrm>
        </p:spPr>
        <p:txBody>
          <a:bodyPr/>
          <a:lstStyle/>
          <a:p>
            <a:r>
              <a:rPr lang="ru-RU" sz="1200" dirty="0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101000, Россия, Москва, Мясницкая ул., д. 20</a:t>
            </a:r>
          </a:p>
          <a:p>
            <a:r>
              <a:rPr lang="ru-RU" sz="1200" dirty="0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Тел.: (495) 621-7983, факс: (495) 628-7931</a:t>
            </a:r>
            <a:endParaRPr lang="en-US" sz="1200" dirty="0" smtClean="0">
              <a:solidFill>
                <a:srgbClr val="003F82"/>
              </a:solidFill>
              <a:latin typeface="Myriad Pro"/>
              <a:ea typeface="ＭＳ Ｐゴシック"/>
              <a:cs typeface="ＭＳ Ｐゴシック"/>
            </a:endParaRPr>
          </a:p>
          <a:p>
            <a:r>
              <a:rPr lang="en-US" sz="1200" dirty="0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www.hse.ru</a:t>
            </a:r>
            <a:endParaRPr lang="ru-RU" sz="1200" dirty="0" smtClean="0">
              <a:solidFill>
                <a:srgbClr val="003F82"/>
              </a:solidFill>
              <a:latin typeface="Myriad Pro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5839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Сокращения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Евразийский экономический союз – ЕАЭС, Союз;</a:t>
            </a:r>
          </a:p>
          <a:p>
            <a:r>
              <a:rPr lang="ru-RU" sz="2400" dirty="0" smtClean="0"/>
              <a:t>Таможенный союз – ТС;</a:t>
            </a:r>
          </a:p>
          <a:p>
            <a:r>
              <a:rPr lang="ru-RU" sz="2400" dirty="0" smtClean="0"/>
              <a:t>Решение – Решение Комиссии Таможенного союза от </a:t>
            </a:r>
            <a:r>
              <a:rPr lang="ru-RU" sz="2400" dirty="0"/>
              <a:t>15 июля 2011 </a:t>
            </a:r>
            <a:r>
              <a:rPr lang="ru-RU" sz="2400" dirty="0" smtClean="0"/>
              <a:t>года </a:t>
            </a:r>
            <a:r>
              <a:rPr lang="ru-RU" sz="2400" dirty="0"/>
              <a:t>№ 728 «О порядке применения освобождения от уплаты таможенных пошлин при ввозе отдельных категорий товаров на единую таможенную территорию Таможенного союза»</a:t>
            </a:r>
            <a:endParaRPr lang="ru-RU" sz="2400" dirty="0" smtClean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27416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Изменения в правовом регулировании льгот по уплате ввозной таможенной пошлины в связи с развитием интеграционных процессов в ЕАЭС;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Изменения в судебной практике по предоставлению льгот по уплате ввозной таможенной пошлины в России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8554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4" t="14175" r="13769" b="13376"/>
          <a:stretch/>
        </p:blipFill>
        <p:spPr>
          <a:xfrm>
            <a:off x="689829" y="755850"/>
            <a:ext cx="7996971" cy="525515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634912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*</a:t>
            </a:r>
            <a:r>
              <a:rPr lang="en-US" dirty="0"/>
              <a:t>http://www.1tv.ru/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157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Расширение границ ЕАЭС</a:t>
            </a:r>
            <a:endParaRPr lang="en-GB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205988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7609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8856984" cy="1143000"/>
          </a:xfrm>
        </p:spPr>
        <p:txBody>
          <a:bodyPr/>
          <a:lstStyle/>
          <a:p>
            <a:r>
              <a:rPr lang="ru-RU" sz="4000" dirty="0" smtClean="0"/>
              <a:t>Уровни правового регулирования льгот по уплате таможенных платежей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640960" cy="4525963"/>
          </a:xfrm>
        </p:spPr>
        <p:txBody>
          <a:bodyPr/>
          <a:lstStyle/>
          <a:p>
            <a:r>
              <a:rPr lang="ru-RU" b="1" i="1" dirty="0" smtClean="0"/>
              <a:t>Наднациональное право</a:t>
            </a:r>
          </a:p>
          <a:p>
            <a:pPr lvl="1"/>
            <a:r>
              <a:rPr lang="ru-RU" dirty="0" smtClean="0"/>
              <a:t>Льготы по уплате ввозной таможенной пошлины;</a:t>
            </a:r>
          </a:p>
          <a:p>
            <a:r>
              <a:rPr lang="ru-RU" b="1" i="1" dirty="0" smtClean="0"/>
              <a:t>Национальное право</a:t>
            </a:r>
            <a:endParaRPr lang="ru-RU" b="1" i="1" dirty="0"/>
          </a:p>
          <a:p>
            <a:pPr lvl="1"/>
            <a:r>
              <a:rPr lang="ru-RU" dirty="0"/>
              <a:t>Льготы </a:t>
            </a:r>
            <a:r>
              <a:rPr lang="ru-RU" dirty="0" smtClean="0"/>
              <a:t>по </a:t>
            </a:r>
            <a:r>
              <a:rPr lang="ru-RU" dirty="0"/>
              <a:t>уплате </a:t>
            </a:r>
            <a:r>
              <a:rPr lang="ru-RU" dirty="0" smtClean="0"/>
              <a:t>вывозной </a:t>
            </a:r>
            <a:r>
              <a:rPr lang="ru-RU" dirty="0"/>
              <a:t>таможенной </a:t>
            </a:r>
            <a:r>
              <a:rPr lang="ru-RU" dirty="0" smtClean="0"/>
              <a:t>пошлины;</a:t>
            </a:r>
          </a:p>
          <a:p>
            <a:pPr lvl="1"/>
            <a:r>
              <a:rPr lang="ru-RU" dirty="0"/>
              <a:t>Льготы </a:t>
            </a:r>
            <a:r>
              <a:rPr lang="ru-RU" dirty="0" smtClean="0"/>
              <a:t>по </a:t>
            </a:r>
            <a:r>
              <a:rPr lang="ru-RU" dirty="0"/>
              <a:t>уплате </a:t>
            </a:r>
            <a:r>
              <a:rPr lang="ru-RU" dirty="0" smtClean="0"/>
              <a:t>налогов, взимаемых при ввозе;</a:t>
            </a:r>
          </a:p>
          <a:p>
            <a:pPr lvl="1"/>
            <a:r>
              <a:rPr lang="ru-RU" dirty="0" smtClean="0"/>
              <a:t>Льготы по уплате таможенных сборов.</a:t>
            </a:r>
            <a:endParaRPr lang="ru-RU" dirty="0"/>
          </a:p>
          <a:p>
            <a:pPr lvl="1"/>
            <a:endParaRPr lang="ru-RU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753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Классификация льгот по уплате таможенных платежей</a:t>
            </a:r>
            <a:endParaRPr lang="ru-RU" sz="4000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964044222"/>
              </p:ext>
            </p:extLst>
          </p:nvPr>
        </p:nvGraphicFramePr>
        <p:xfrm>
          <a:off x="215516" y="980728"/>
          <a:ext cx="8712968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1425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Основные нормативные правовые акты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700808"/>
            <a:ext cx="8712968" cy="4708525"/>
          </a:xfrm>
        </p:spPr>
        <p:txBody>
          <a:bodyPr/>
          <a:lstStyle/>
          <a:p>
            <a:r>
              <a:rPr lang="ru-RU" sz="2400" dirty="0" smtClean="0"/>
              <a:t>Международная конвенция </a:t>
            </a:r>
            <a:r>
              <a:rPr lang="ru-RU" sz="2400" dirty="0"/>
              <a:t>об упрощении и гармонизации таможенных </a:t>
            </a:r>
            <a:r>
              <a:rPr lang="ru-RU" sz="2400" dirty="0" smtClean="0"/>
              <a:t>процедур;</a:t>
            </a:r>
          </a:p>
          <a:p>
            <a:r>
              <a:rPr lang="ru-RU" sz="2400" dirty="0" smtClean="0"/>
              <a:t>Таможенное законодательство </a:t>
            </a:r>
            <a:r>
              <a:rPr lang="ru-RU" sz="2400" dirty="0" smtClean="0"/>
              <a:t>ЕАЭС:</a:t>
            </a:r>
            <a:endParaRPr lang="ru-RU" sz="2400" dirty="0" smtClean="0"/>
          </a:p>
          <a:p>
            <a:pPr lvl="1"/>
            <a:r>
              <a:rPr lang="ru-RU" sz="2400" i="1" dirty="0"/>
              <a:t>Таможенный кодекс </a:t>
            </a:r>
            <a:r>
              <a:rPr lang="ru-RU" sz="2400" i="1" dirty="0" smtClean="0"/>
              <a:t>ЕАЭС (не принят);</a:t>
            </a:r>
          </a:p>
          <a:p>
            <a:pPr lvl="1"/>
            <a:r>
              <a:rPr lang="ru-RU" sz="2400" dirty="0" smtClean="0"/>
              <a:t>Договор о ЕАЭС;</a:t>
            </a:r>
            <a:endParaRPr lang="ru-RU" sz="2400" dirty="0"/>
          </a:p>
          <a:p>
            <a:pPr lvl="1"/>
            <a:r>
              <a:rPr lang="ru-RU" sz="2400" dirty="0" smtClean="0"/>
              <a:t>Таможенный кодекс ТС;</a:t>
            </a:r>
          </a:p>
          <a:p>
            <a:pPr lvl="1"/>
            <a:r>
              <a:rPr lang="ru-RU" sz="2400" dirty="0"/>
              <a:t>Международные договоры государств-членов ЕАЭС;</a:t>
            </a:r>
          </a:p>
          <a:p>
            <a:pPr lvl="1"/>
            <a:r>
              <a:rPr lang="ru-RU" sz="2400" dirty="0" smtClean="0"/>
              <a:t>Решения </a:t>
            </a:r>
            <a:r>
              <a:rPr lang="ru-RU" sz="2400" dirty="0"/>
              <a:t>наднационального органа </a:t>
            </a:r>
            <a:r>
              <a:rPr lang="ru-RU" sz="2400" dirty="0"/>
              <a:t>ЕАЭС;</a:t>
            </a:r>
            <a:endParaRPr lang="ru-RU" sz="2400" dirty="0" smtClean="0"/>
          </a:p>
          <a:p>
            <a:r>
              <a:rPr lang="ru-RU" sz="2400" dirty="0" smtClean="0"/>
              <a:t>Национальное </a:t>
            </a:r>
            <a:r>
              <a:rPr lang="ru-RU" sz="2400" dirty="0"/>
              <a:t>законодательство государств-членов </a:t>
            </a:r>
            <a:r>
              <a:rPr lang="ru-RU" sz="2400" dirty="0"/>
              <a:t>ЕАЭС;</a:t>
            </a:r>
            <a:endParaRPr lang="ru-RU" sz="2400" dirty="0"/>
          </a:p>
          <a:p>
            <a:pPr marL="457200" lvl="1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097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Таможенно-тарифные льготы Республики Армения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1032" y="1680393"/>
            <a:ext cx="6604148" cy="1388567"/>
          </a:xfrm>
        </p:spPr>
        <p:txBody>
          <a:bodyPr anchor="ctr"/>
          <a:lstStyle/>
          <a:p>
            <a:pPr marL="0" indent="0">
              <a:buNone/>
            </a:pPr>
            <a:r>
              <a:rPr lang="ru-RU" sz="2000" dirty="0" smtClean="0"/>
              <a:t>Со 2 января 2015 года правовое регулирование таможенно-тарифных льгот осуществляется в соответствии с правом ЕАЭС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07504" y="1772816"/>
            <a:ext cx="2016224" cy="129614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Основное правило</a:t>
            </a:r>
            <a:endParaRPr lang="en-GB" sz="3200" dirty="0"/>
          </a:p>
        </p:txBody>
      </p:sp>
      <p:sp>
        <p:nvSpPr>
          <p:cNvPr id="5" name="Rounded Rectangle 4"/>
          <p:cNvSpPr/>
          <p:nvPr/>
        </p:nvSpPr>
        <p:spPr>
          <a:xfrm>
            <a:off x="107504" y="3307854"/>
            <a:ext cx="2016224" cy="165618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chemeClr val="dk1"/>
                </a:solidFill>
              </a:rPr>
              <a:t>Изъятия</a:t>
            </a:r>
            <a:endParaRPr lang="en-GB" sz="3200" dirty="0">
              <a:solidFill>
                <a:schemeClr val="dk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267744" y="3212976"/>
            <a:ext cx="6748164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dirty="0" smtClean="0"/>
              <a:t>Льготы по уплате вывозной таможенной пошлины предоставляются:</a:t>
            </a:r>
            <a:endParaRPr lang="ru-RU" sz="1800" dirty="0"/>
          </a:p>
          <a:p>
            <a:r>
              <a:rPr lang="ru-RU" sz="1800" dirty="0" smtClean="0"/>
              <a:t>При ввозе товаров на </a:t>
            </a:r>
            <a:r>
              <a:rPr lang="ru-RU" sz="1800" dirty="0"/>
              <a:t>основании </a:t>
            </a:r>
            <a:r>
              <a:rPr lang="ru-RU" sz="1800" dirty="0" smtClean="0"/>
              <a:t>международных </a:t>
            </a:r>
            <a:r>
              <a:rPr lang="ru-RU" sz="1800" dirty="0"/>
              <a:t>договоров </a:t>
            </a:r>
            <a:r>
              <a:rPr lang="ru-RU" sz="1800" dirty="0" smtClean="0"/>
              <a:t>Республики </a:t>
            </a:r>
            <a:r>
              <a:rPr lang="ru-RU" sz="1800" dirty="0"/>
              <a:t>Армения, заключенных до 1 января 2015 г</a:t>
            </a:r>
            <a:r>
              <a:rPr lang="ru-RU" sz="1800" dirty="0" smtClean="0"/>
              <a:t>.</a:t>
            </a:r>
          </a:p>
          <a:p>
            <a:r>
              <a:rPr lang="ru-RU" sz="1800" dirty="0" smtClean="0"/>
              <a:t>При ввозе товаров в </a:t>
            </a:r>
            <a:r>
              <a:rPr lang="ru-RU" sz="1800" dirty="0"/>
              <a:t>рамках реализации программ «Армяно-индийский учебный центр информационных и </a:t>
            </a:r>
            <a:r>
              <a:rPr lang="ru-RU" sz="1800" dirty="0" smtClean="0"/>
              <a:t>коммуникационных </a:t>
            </a:r>
            <a:r>
              <a:rPr lang="ru-RU" sz="1800" dirty="0"/>
              <a:t>технологий», «Международная школа Дилижана</a:t>
            </a:r>
            <a:r>
              <a:rPr lang="ru-RU" sz="1800" dirty="0" smtClean="0"/>
              <a:t>»; </a:t>
            </a:r>
          </a:p>
          <a:p>
            <a:r>
              <a:rPr lang="ru-RU" sz="1800" dirty="0" smtClean="0"/>
              <a:t>При ввозе продукции </a:t>
            </a:r>
            <a:r>
              <a:rPr lang="ru-RU" sz="1800" dirty="0"/>
              <a:t>военного </a:t>
            </a:r>
            <a:r>
              <a:rPr lang="ru-RU" sz="1800" dirty="0" smtClean="0"/>
              <a:t>назначения</a:t>
            </a:r>
            <a:r>
              <a:rPr lang="ru-RU" sz="1800" dirty="0"/>
              <a:t>, </a:t>
            </a:r>
            <a:r>
              <a:rPr lang="ru-RU" sz="1800" dirty="0" smtClean="0"/>
              <a:t>гражданских вертолетов и самолетов;</a:t>
            </a:r>
          </a:p>
          <a:p>
            <a:r>
              <a:rPr lang="ru-RU" sz="1800" dirty="0" smtClean="0"/>
              <a:t>товары </a:t>
            </a:r>
            <a:r>
              <a:rPr lang="ru-RU" sz="1800" dirty="0"/>
              <a:t>для целей строительства, </a:t>
            </a:r>
            <a:r>
              <a:rPr lang="ru-RU" sz="1800" dirty="0" smtClean="0"/>
              <a:t>модернизации</a:t>
            </a:r>
            <a:r>
              <a:rPr lang="ru-RU" sz="1800" dirty="0"/>
              <a:t>, эксплуатации на территории Республики Армения атомной электро-станции.</a:t>
            </a:r>
            <a:endParaRPr lang="ru-RU" sz="1800" dirty="0" smtClean="0"/>
          </a:p>
        </p:txBody>
      </p:sp>
    </p:spTree>
    <p:extLst>
      <p:ext uri="{BB962C8B-B14F-4D97-AF65-F5344CB8AC3E}">
        <p14:creationId xmlns:p14="http://schemas.microsoft.com/office/powerpoint/2010/main" val="404193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1091</TotalTime>
  <Words>587</Words>
  <Application>Microsoft Office PowerPoint</Application>
  <PresentationFormat>On-screen Show (4:3)</PresentationFormat>
  <Paragraphs>75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MS PGothic</vt:lpstr>
      <vt:lpstr>Arial</vt:lpstr>
      <vt:lpstr>Calibri</vt:lpstr>
      <vt:lpstr>Myriad Pro</vt:lpstr>
      <vt:lpstr>Myriad Pro Semibold</vt:lpstr>
      <vt:lpstr>Office Theme</vt:lpstr>
      <vt:lpstr>Актуальные вопросы  правового регулирования таможенных льгот в ЕАЭС</vt:lpstr>
      <vt:lpstr>Сокращения</vt:lpstr>
      <vt:lpstr>Содержание</vt:lpstr>
      <vt:lpstr>PowerPoint Presentation</vt:lpstr>
      <vt:lpstr>Расширение границ ЕАЭС</vt:lpstr>
      <vt:lpstr>Уровни правового регулирования льгот по уплате таможенных платежей</vt:lpstr>
      <vt:lpstr>Классификация льгот по уплате таможенных платежей</vt:lpstr>
      <vt:lpstr>Основные нормативные правовые акты</vt:lpstr>
      <vt:lpstr>Таможенно-тарифные льготы Республики Армения</vt:lpstr>
      <vt:lpstr>Таможенно-тарифные льготы Кыргызской Республики</vt:lpstr>
      <vt:lpstr>Определение Конституционного Суда РФ от 3 марта 2015 года № 417-О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Характеристика субъектов финансовых правоотношений</dc:title>
  <dc:creator>Женя</dc:creator>
  <cp:lastModifiedBy>Marina Enadarova</cp:lastModifiedBy>
  <cp:revision>119</cp:revision>
  <dcterms:created xsi:type="dcterms:W3CDTF">2013-09-10T16:35:21Z</dcterms:created>
  <dcterms:modified xsi:type="dcterms:W3CDTF">2015-10-04T09:20:29Z</dcterms:modified>
</cp:coreProperties>
</file>