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4"/>
  </p:notesMasterIdLst>
  <p:sldIdLst>
    <p:sldId id="256" r:id="rId2"/>
    <p:sldId id="257" r:id="rId3"/>
    <p:sldId id="293" r:id="rId4"/>
    <p:sldId id="258" r:id="rId5"/>
    <p:sldId id="294" r:id="rId6"/>
    <p:sldId id="295" r:id="rId7"/>
    <p:sldId id="283" r:id="rId8"/>
    <p:sldId id="313" r:id="rId9"/>
    <p:sldId id="314" r:id="rId10"/>
    <p:sldId id="316" r:id="rId11"/>
    <p:sldId id="260" r:id="rId12"/>
    <p:sldId id="296" r:id="rId13"/>
    <p:sldId id="267" r:id="rId14"/>
    <p:sldId id="297" r:id="rId15"/>
    <p:sldId id="268" r:id="rId16"/>
    <p:sldId id="269" r:id="rId17"/>
    <p:sldId id="298" r:id="rId18"/>
    <p:sldId id="284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10" r:id="rId29"/>
    <p:sldId id="281" r:id="rId30"/>
    <p:sldId id="311" r:id="rId31"/>
    <p:sldId id="312" r:id="rId32"/>
    <p:sldId id="31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ynska, Mariya" initials="AM" lastIdx="0" clrIdx="0">
    <p:extLst>
      <p:ext uri="{19B8F6BF-5375-455C-9EA6-DF929625EA0E}">
        <p15:presenceInfo xmlns:p15="http://schemas.microsoft.com/office/powerpoint/2012/main" userId="S-1-5-21-525788414-1921020387-24915789-17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8710" autoAdjust="0"/>
  </p:normalViewPr>
  <p:slideViewPr>
    <p:cSldViewPr snapToGrid="0">
      <p:cViewPr varScale="1">
        <p:scale>
          <a:sx n="76" d="100"/>
          <a:sy n="76" d="100"/>
        </p:scale>
        <p:origin x="126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ksynska\Local%20Settings\Temp\XPgrpwise\Chapter%202%20Figures%20LAYOUT%2018%20Apri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LO\LMI%20and%20Performance%20Group\NSW%20Jan%202016\2016%20NSFE%20report\Chapter%202\Figures\Part%20II_2b%20Trends%20in%20temp%20%20in%20%20CIS%20-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07957449172314"/>
          <c:y val="4.0834907232529735E-2"/>
          <c:w val="0.8719462865010682"/>
          <c:h val="0.71747889123430753"/>
        </c:manualLayout>
      </c:layout>
      <c:lineChart>
        <c:grouping val="standard"/>
        <c:varyColors val="0"/>
        <c:ser>
          <c:idx val="0"/>
          <c:order val="0"/>
          <c:tx>
            <c:strRef>
              <c:f>'Figure 2.5'!$B$4</c:f>
              <c:strCache>
                <c:ptCount val="1"/>
                <c:pt idx="0">
                  <c:v>EmplRate1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40"/>
              <c:layout>
                <c:manualLayout>
                  <c:x val="3.7045152877750447E-2"/>
                  <c:y val="9.9198977891345408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sz="1200" b="1" dirty="0" smtClean="0"/>
                      <a:t>Стандартное допущение</a:t>
                    </a:r>
                    <a:endParaRPr lang="ru-RU" sz="12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'Figure 2.5'!$A$5:$A$84</c:f>
              <c:numCache>
                <c:formatCode>General</c:formatCode>
                <c:ptCount val="80"/>
                <c:pt idx="0">
                  <c:v>0.2</c:v>
                </c:pt>
                <c:pt idx="1">
                  <c:v>0.25</c:v>
                </c:pt>
                <c:pt idx="2">
                  <c:v>0.3000000000000001</c:v>
                </c:pt>
                <c:pt idx="3">
                  <c:v>0.35000000000000009</c:v>
                </c:pt>
                <c:pt idx="4">
                  <c:v>0.40000000000000008</c:v>
                </c:pt>
                <c:pt idx="5">
                  <c:v>0.45</c:v>
                </c:pt>
                <c:pt idx="6">
                  <c:v>0.5</c:v>
                </c:pt>
                <c:pt idx="7">
                  <c:v>0.54999999999999993</c:v>
                </c:pt>
                <c:pt idx="8">
                  <c:v>0.6000000000000002</c:v>
                </c:pt>
                <c:pt idx="9">
                  <c:v>0.65000000000000024</c:v>
                </c:pt>
                <c:pt idx="10">
                  <c:v>0.70000000000000029</c:v>
                </c:pt>
                <c:pt idx="11">
                  <c:v>0.75000000000000033</c:v>
                </c:pt>
                <c:pt idx="12">
                  <c:v>0.80000000000000038</c:v>
                </c:pt>
                <c:pt idx="13">
                  <c:v>0.85000000000000042</c:v>
                </c:pt>
                <c:pt idx="14">
                  <c:v>0.90000000000000024</c:v>
                </c:pt>
                <c:pt idx="15">
                  <c:v>0.95000000000000051</c:v>
                </c:pt>
                <c:pt idx="16">
                  <c:v>1.0000000000000002</c:v>
                </c:pt>
                <c:pt idx="17">
                  <c:v>1.0500000000000003</c:v>
                </c:pt>
                <c:pt idx="18">
                  <c:v>1.1000000000000003</c:v>
                </c:pt>
                <c:pt idx="19">
                  <c:v>1.1500000000000008</c:v>
                </c:pt>
                <c:pt idx="20">
                  <c:v>1.2000000000000004</c:v>
                </c:pt>
                <c:pt idx="21">
                  <c:v>1.2500000000000004</c:v>
                </c:pt>
                <c:pt idx="22">
                  <c:v>1.3000000000000005</c:v>
                </c:pt>
                <c:pt idx="23">
                  <c:v>1.3500000000000005</c:v>
                </c:pt>
                <c:pt idx="24">
                  <c:v>1.4000000000000006</c:v>
                </c:pt>
                <c:pt idx="25">
                  <c:v>1.4500000000000006</c:v>
                </c:pt>
                <c:pt idx="26">
                  <c:v>1.5000000000000007</c:v>
                </c:pt>
                <c:pt idx="27">
                  <c:v>1.5500000000000007</c:v>
                </c:pt>
                <c:pt idx="28">
                  <c:v>1.6000000000000012</c:v>
                </c:pt>
                <c:pt idx="29">
                  <c:v>1.6500000000000012</c:v>
                </c:pt>
                <c:pt idx="30">
                  <c:v>1.7000000000000008</c:v>
                </c:pt>
                <c:pt idx="31">
                  <c:v>1.7500000000000009</c:v>
                </c:pt>
                <c:pt idx="32">
                  <c:v>1.8000000000000009</c:v>
                </c:pt>
                <c:pt idx="33">
                  <c:v>1.8500000000000014</c:v>
                </c:pt>
                <c:pt idx="34">
                  <c:v>1.9000000000000015</c:v>
                </c:pt>
                <c:pt idx="35">
                  <c:v>1.9500000000000015</c:v>
                </c:pt>
                <c:pt idx="36">
                  <c:v>2.0000000000000009</c:v>
                </c:pt>
                <c:pt idx="37">
                  <c:v>2.0500000000000007</c:v>
                </c:pt>
                <c:pt idx="38">
                  <c:v>2.1000000000000005</c:v>
                </c:pt>
                <c:pt idx="39">
                  <c:v>2.1500000000000004</c:v>
                </c:pt>
                <c:pt idx="40">
                  <c:v>2.2000000000000002</c:v>
                </c:pt>
                <c:pt idx="41">
                  <c:v>2.25</c:v>
                </c:pt>
                <c:pt idx="42">
                  <c:v>2.2999999999999998</c:v>
                </c:pt>
                <c:pt idx="43">
                  <c:v>2.3499999999999988</c:v>
                </c:pt>
                <c:pt idx="44">
                  <c:v>2.3999999999999986</c:v>
                </c:pt>
                <c:pt idx="45">
                  <c:v>2.4499999999999993</c:v>
                </c:pt>
                <c:pt idx="46">
                  <c:v>2.4999999999999987</c:v>
                </c:pt>
                <c:pt idx="47">
                  <c:v>2.5499999999999989</c:v>
                </c:pt>
                <c:pt idx="48">
                  <c:v>2.5999999999999988</c:v>
                </c:pt>
                <c:pt idx="49">
                  <c:v>2.6499999999999986</c:v>
                </c:pt>
                <c:pt idx="50">
                  <c:v>2.6999999999999984</c:v>
                </c:pt>
                <c:pt idx="51">
                  <c:v>2.7499999999999982</c:v>
                </c:pt>
                <c:pt idx="52">
                  <c:v>2.799999999999998</c:v>
                </c:pt>
                <c:pt idx="53">
                  <c:v>2.8499999999999979</c:v>
                </c:pt>
                <c:pt idx="54">
                  <c:v>2.8999999999999977</c:v>
                </c:pt>
                <c:pt idx="55">
                  <c:v>2.9499999999999975</c:v>
                </c:pt>
                <c:pt idx="56">
                  <c:v>2.9999999999999973</c:v>
                </c:pt>
                <c:pt idx="57">
                  <c:v>3.0499999999999972</c:v>
                </c:pt>
                <c:pt idx="58">
                  <c:v>3.099999999999997</c:v>
                </c:pt>
                <c:pt idx="59">
                  <c:v>3.1499999999999972</c:v>
                </c:pt>
                <c:pt idx="60">
                  <c:v>3.1999999999999966</c:v>
                </c:pt>
                <c:pt idx="61">
                  <c:v>3.2499999999999973</c:v>
                </c:pt>
                <c:pt idx="62">
                  <c:v>3.2999999999999972</c:v>
                </c:pt>
                <c:pt idx="63">
                  <c:v>3.3499999999999961</c:v>
                </c:pt>
                <c:pt idx="64">
                  <c:v>3.399999999999995</c:v>
                </c:pt>
                <c:pt idx="65">
                  <c:v>3.4499999999999957</c:v>
                </c:pt>
                <c:pt idx="66">
                  <c:v>3.4999999999999947</c:v>
                </c:pt>
                <c:pt idx="67">
                  <c:v>3.5499999999999954</c:v>
                </c:pt>
                <c:pt idx="68">
                  <c:v>3.5999999999999948</c:v>
                </c:pt>
                <c:pt idx="69">
                  <c:v>3.649999999999995</c:v>
                </c:pt>
                <c:pt idx="70">
                  <c:v>3.6999999999999948</c:v>
                </c:pt>
                <c:pt idx="71">
                  <c:v>3.7499999999999951</c:v>
                </c:pt>
                <c:pt idx="72">
                  <c:v>3.7999999999999945</c:v>
                </c:pt>
                <c:pt idx="73">
                  <c:v>3.8499999999999943</c:v>
                </c:pt>
                <c:pt idx="74">
                  <c:v>3.8999999999999937</c:v>
                </c:pt>
                <c:pt idx="75">
                  <c:v>3.949999999999994</c:v>
                </c:pt>
                <c:pt idx="76">
                  <c:v>3.9999999999999938</c:v>
                </c:pt>
                <c:pt idx="77">
                  <c:v>4.0499999999999936</c:v>
                </c:pt>
                <c:pt idx="78">
                  <c:v>4.0999999999999925</c:v>
                </c:pt>
                <c:pt idx="79">
                  <c:v>4.1499999999999915</c:v>
                </c:pt>
              </c:numCache>
            </c:numRef>
          </c:cat>
          <c:val>
            <c:numRef>
              <c:f>'Figure 2.5'!$B$5:$B$84</c:f>
              <c:numCache>
                <c:formatCode>General</c:formatCode>
                <c:ptCount val="80"/>
                <c:pt idx="0">
                  <c:v>62.242120000000014</c:v>
                </c:pt>
                <c:pt idx="1">
                  <c:v>62.157262499999995</c:v>
                </c:pt>
                <c:pt idx="2">
                  <c:v>62.072405000000003</c:v>
                </c:pt>
                <c:pt idx="3">
                  <c:v>61.987547499999984</c:v>
                </c:pt>
                <c:pt idx="4">
                  <c:v>61.902689999999993</c:v>
                </c:pt>
                <c:pt idx="5">
                  <c:v>61.817832499999994</c:v>
                </c:pt>
                <c:pt idx="6">
                  <c:v>61.732975000000017</c:v>
                </c:pt>
                <c:pt idx="7">
                  <c:v>61.648117500000012</c:v>
                </c:pt>
                <c:pt idx="8">
                  <c:v>61.56326</c:v>
                </c:pt>
                <c:pt idx="9">
                  <c:v>61.478402500000001</c:v>
                </c:pt>
                <c:pt idx="10">
                  <c:v>61.393545000000003</c:v>
                </c:pt>
                <c:pt idx="11">
                  <c:v>61.308687499999976</c:v>
                </c:pt>
                <c:pt idx="12">
                  <c:v>61.223830000000014</c:v>
                </c:pt>
                <c:pt idx="13">
                  <c:v>61.138972500000015</c:v>
                </c:pt>
                <c:pt idx="14">
                  <c:v>61.054115000000003</c:v>
                </c:pt>
                <c:pt idx="15">
                  <c:v>60.969257499999998</c:v>
                </c:pt>
                <c:pt idx="16">
                  <c:v>60.884399999999992</c:v>
                </c:pt>
                <c:pt idx="17">
                  <c:v>60.799542500000015</c:v>
                </c:pt>
                <c:pt idx="18">
                  <c:v>60.714684999999996</c:v>
                </c:pt>
                <c:pt idx="19">
                  <c:v>60.629827499999998</c:v>
                </c:pt>
                <c:pt idx="20">
                  <c:v>60.544969999999999</c:v>
                </c:pt>
                <c:pt idx="21">
                  <c:v>60.460112500000015</c:v>
                </c:pt>
                <c:pt idx="22">
                  <c:v>60.375255000000003</c:v>
                </c:pt>
                <c:pt idx="23">
                  <c:v>60.290397500000005</c:v>
                </c:pt>
                <c:pt idx="24">
                  <c:v>60.205540000000013</c:v>
                </c:pt>
                <c:pt idx="25">
                  <c:v>60.120682500000001</c:v>
                </c:pt>
                <c:pt idx="26">
                  <c:v>60.035825000000003</c:v>
                </c:pt>
                <c:pt idx="27">
                  <c:v>59.950967499999983</c:v>
                </c:pt>
                <c:pt idx="28">
                  <c:v>59.866110000000006</c:v>
                </c:pt>
                <c:pt idx="29">
                  <c:v>59.781252500000001</c:v>
                </c:pt>
                <c:pt idx="30">
                  <c:v>59.69639500000001</c:v>
                </c:pt>
                <c:pt idx="31">
                  <c:v>59.611537499999997</c:v>
                </c:pt>
                <c:pt idx="32">
                  <c:v>59.526680000000006</c:v>
                </c:pt>
                <c:pt idx="33">
                  <c:v>59.441822499999994</c:v>
                </c:pt>
                <c:pt idx="34">
                  <c:v>59.356964999999995</c:v>
                </c:pt>
                <c:pt idx="35">
                  <c:v>59.272107500000004</c:v>
                </c:pt>
                <c:pt idx="36">
                  <c:v>59.187249999999992</c:v>
                </c:pt>
                <c:pt idx="37">
                  <c:v>59.102392500000015</c:v>
                </c:pt>
                <c:pt idx="38">
                  <c:v>59.017535000000002</c:v>
                </c:pt>
                <c:pt idx="39">
                  <c:v>58.932677499999997</c:v>
                </c:pt>
                <c:pt idx="40">
                  <c:v>58.847819999999999</c:v>
                </c:pt>
                <c:pt idx="41">
                  <c:v>58.762962500000008</c:v>
                </c:pt>
                <c:pt idx="42">
                  <c:v>58.678105000000009</c:v>
                </c:pt>
                <c:pt idx="43">
                  <c:v>58.593247500000004</c:v>
                </c:pt>
                <c:pt idx="44">
                  <c:v>58.508390000000013</c:v>
                </c:pt>
                <c:pt idx="45">
                  <c:v>58.423532500000015</c:v>
                </c:pt>
                <c:pt idx="46">
                  <c:v>58.338675000000002</c:v>
                </c:pt>
                <c:pt idx="47">
                  <c:v>58.253817499999997</c:v>
                </c:pt>
                <c:pt idx="48">
                  <c:v>58.168960000000013</c:v>
                </c:pt>
                <c:pt idx="49">
                  <c:v>58.0841025</c:v>
                </c:pt>
                <c:pt idx="50">
                  <c:v>57.999245000000002</c:v>
                </c:pt>
                <c:pt idx="51">
                  <c:v>57.914387499999975</c:v>
                </c:pt>
                <c:pt idx="52">
                  <c:v>57.829530000000013</c:v>
                </c:pt>
                <c:pt idx="53">
                  <c:v>57.744672500000007</c:v>
                </c:pt>
                <c:pt idx="54">
                  <c:v>57.659815000000002</c:v>
                </c:pt>
                <c:pt idx="55">
                  <c:v>57.574957500000004</c:v>
                </c:pt>
                <c:pt idx="56">
                  <c:v>57.490100000000012</c:v>
                </c:pt>
                <c:pt idx="57">
                  <c:v>57.4052425</c:v>
                </c:pt>
                <c:pt idx="58">
                  <c:v>57.320385000000009</c:v>
                </c:pt>
                <c:pt idx="59">
                  <c:v>57.235527500000003</c:v>
                </c:pt>
                <c:pt idx="60">
                  <c:v>57.150670000000005</c:v>
                </c:pt>
                <c:pt idx="61">
                  <c:v>57.065812500000014</c:v>
                </c:pt>
                <c:pt idx="62">
                  <c:v>56.980955000000002</c:v>
                </c:pt>
                <c:pt idx="63">
                  <c:v>56.896097499999996</c:v>
                </c:pt>
                <c:pt idx="64">
                  <c:v>56.811239999999998</c:v>
                </c:pt>
                <c:pt idx="65">
                  <c:v>56.726382500000021</c:v>
                </c:pt>
                <c:pt idx="66">
                  <c:v>56.641525000000001</c:v>
                </c:pt>
                <c:pt idx="67">
                  <c:v>56.556667499999975</c:v>
                </c:pt>
                <c:pt idx="68">
                  <c:v>56.471809999999998</c:v>
                </c:pt>
                <c:pt idx="69">
                  <c:v>56.386952500000007</c:v>
                </c:pt>
                <c:pt idx="70">
                  <c:v>56.302095000000008</c:v>
                </c:pt>
                <c:pt idx="71">
                  <c:v>56.217237499999996</c:v>
                </c:pt>
                <c:pt idx="72">
                  <c:v>56.132380000000012</c:v>
                </c:pt>
                <c:pt idx="73">
                  <c:v>56.047522499999999</c:v>
                </c:pt>
                <c:pt idx="74">
                  <c:v>55.962665000000008</c:v>
                </c:pt>
                <c:pt idx="75">
                  <c:v>55.877807499999989</c:v>
                </c:pt>
                <c:pt idx="76">
                  <c:v>55.792950000000026</c:v>
                </c:pt>
                <c:pt idx="77">
                  <c:v>55.708092500000021</c:v>
                </c:pt>
                <c:pt idx="78">
                  <c:v>55.623235000000015</c:v>
                </c:pt>
                <c:pt idx="79">
                  <c:v>55.53837750000001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'Figure 2.5'!$C$4</c:f>
              <c:strCache>
                <c:ptCount val="1"/>
                <c:pt idx="0">
                  <c:v>EmplRate3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40"/>
              <c:layout>
                <c:manualLayout>
                  <c:x val="0.18353165437758379"/>
                  <c:y val="9.5555934715456092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Связь , </a:t>
                    </a:r>
                  </a:p>
                  <a:p>
                    <a:r>
                      <a:rPr lang="ru-RU" sz="1200" b="1" baseline="0" dirty="0" err="1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соответств-щая</a:t>
                    </a:r>
                    <a:r>
                      <a:rPr lang="ru-RU" sz="1200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доказательствам</a:t>
                    </a:r>
                    <a:endParaRPr lang="ru-RU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'Figure 2.5'!$A$5:$A$84</c:f>
              <c:numCache>
                <c:formatCode>General</c:formatCode>
                <c:ptCount val="80"/>
                <c:pt idx="0">
                  <c:v>0.2</c:v>
                </c:pt>
                <c:pt idx="1">
                  <c:v>0.25</c:v>
                </c:pt>
                <c:pt idx="2">
                  <c:v>0.3000000000000001</c:v>
                </c:pt>
                <c:pt idx="3">
                  <c:v>0.35000000000000009</c:v>
                </c:pt>
                <c:pt idx="4">
                  <c:v>0.40000000000000008</c:v>
                </c:pt>
                <c:pt idx="5">
                  <c:v>0.45</c:v>
                </c:pt>
                <c:pt idx="6">
                  <c:v>0.5</c:v>
                </c:pt>
                <c:pt idx="7">
                  <c:v>0.54999999999999993</c:v>
                </c:pt>
                <c:pt idx="8">
                  <c:v>0.6000000000000002</c:v>
                </c:pt>
                <c:pt idx="9">
                  <c:v>0.65000000000000024</c:v>
                </c:pt>
                <c:pt idx="10">
                  <c:v>0.70000000000000029</c:v>
                </c:pt>
                <c:pt idx="11">
                  <c:v>0.75000000000000033</c:v>
                </c:pt>
                <c:pt idx="12">
                  <c:v>0.80000000000000038</c:v>
                </c:pt>
                <c:pt idx="13">
                  <c:v>0.85000000000000042</c:v>
                </c:pt>
                <c:pt idx="14">
                  <c:v>0.90000000000000024</c:v>
                </c:pt>
                <c:pt idx="15">
                  <c:v>0.95000000000000051</c:v>
                </c:pt>
                <c:pt idx="16">
                  <c:v>1.0000000000000002</c:v>
                </c:pt>
                <c:pt idx="17">
                  <c:v>1.0500000000000003</c:v>
                </c:pt>
                <c:pt idx="18">
                  <c:v>1.1000000000000003</c:v>
                </c:pt>
                <c:pt idx="19">
                  <c:v>1.1500000000000008</c:v>
                </c:pt>
                <c:pt idx="20">
                  <c:v>1.2000000000000004</c:v>
                </c:pt>
                <c:pt idx="21">
                  <c:v>1.2500000000000004</c:v>
                </c:pt>
                <c:pt idx="22">
                  <c:v>1.3000000000000005</c:v>
                </c:pt>
                <c:pt idx="23">
                  <c:v>1.3500000000000005</c:v>
                </c:pt>
                <c:pt idx="24">
                  <c:v>1.4000000000000006</c:v>
                </c:pt>
                <c:pt idx="25">
                  <c:v>1.4500000000000006</c:v>
                </c:pt>
                <c:pt idx="26">
                  <c:v>1.5000000000000007</c:v>
                </c:pt>
                <c:pt idx="27">
                  <c:v>1.5500000000000007</c:v>
                </c:pt>
                <c:pt idx="28">
                  <c:v>1.6000000000000012</c:v>
                </c:pt>
                <c:pt idx="29">
                  <c:v>1.6500000000000012</c:v>
                </c:pt>
                <c:pt idx="30">
                  <c:v>1.7000000000000008</c:v>
                </c:pt>
                <c:pt idx="31">
                  <c:v>1.7500000000000009</c:v>
                </c:pt>
                <c:pt idx="32">
                  <c:v>1.8000000000000009</c:v>
                </c:pt>
                <c:pt idx="33">
                  <c:v>1.8500000000000014</c:v>
                </c:pt>
                <c:pt idx="34">
                  <c:v>1.9000000000000015</c:v>
                </c:pt>
                <c:pt idx="35">
                  <c:v>1.9500000000000015</c:v>
                </c:pt>
                <c:pt idx="36">
                  <c:v>2.0000000000000009</c:v>
                </c:pt>
                <c:pt idx="37">
                  <c:v>2.0500000000000007</c:v>
                </c:pt>
                <c:pt idx="38">
                  <c:v>2.1000000000000005</c:v>
                </c:pt>
                <c:pt idx="39">
                  <c:v>2.1500000000000004</c:v>
                </c:pt>
                <c:pt idx="40">
                  <c:v>2.2000000000000002</c:v>
                </c:pt>
                <c:pt idx="41">
                  <c:v>2.25</c:v>
                </c:pt>
                <c:pt idx="42">
                  <c:v>2.2999999999999998</c:v>
                </c:pt>
                <c:pt idx="43">
                  <c:v>2.3499999999999988</c:v>
                </c:pt>
                <c:pt idx="44">
                  <c:v>2.3999999999999986</c:v>
                </c:pt>
                <c:pt idx="45">
                  <c:v>2.4499999999999993</c:v>
                </c:pt>
                <c:pt idx="46">
                  <c:v>2.4999999999999987</c:v>
                </c:pt>
                <c:pt idx="47">
                  <c:v>2.5499999999999989</c:v>
                </c:pt>
                <c:pt idx="48">
                  <c:v>2.5999999999999988</c:v>
                </c:pt>
                <c:pt idx="49">
                  <c:v>2.6499999999999986</c:v>
                </c:pt>
                <c:pt idx="50">
                  <c:v>2.6999999999999984</c:v>
                </c:pt>
                <c:pt idx="51">
                  <c:v>2.7499999999999982</c:v>
                </c:pt>
                <c:pt idx="52">
                  <c:v>2.799999999999998</c:v>
                </c:pt>
                <c:pt idx="53">
                  <c:v>2.8499999999999979</c:v>
                </c:pt>
                <c:pt idx="54">
                  <c:v>2.8999999999999977</c:v>
                </c:pt>
                <c:pt idx="55">
                  <c:v>2.9499999999999975</c:v>
                </c:pt>
                <c:pt idx="56">
                  <c:v>2.9999999999999973</c:v>
                </c:pt>
                <c:pt idx="57">
                  <c:v>3.0499999999999972</c:v>
                </c:pt>
                <c:pt idx="58">
                  <c:v>3.099999999999997</c:v>
                </c:pt>
                <c:pt idx="59">
                  <c:v>3.1499999999999972</c:v>
                </c:pt>
                <c:pt idx="60">
                  <c:v>3.1999999999999966</c:v>
                </c:pt>
                <c:pt idx="61">
                  <c:v>3.2499999999999973</c:v>
                </c:pt>
                <c:pt idx="62">
                  <c:v>3.2999999999999972</c:v>
                </c:pt>
                <c:pt idx="63">
                  <c:v>3.3499999999999961</c:v>
                </c:pt>
                <c:pt idx="64">
                  <c:v>3.399999999999995</c:v>
                </c:pt>
                <c:pt idx="65">
                  <c:v>3.4499999999999957</c:v>
                </c:pt>
                <c:pt idx="66">
                  <c:v>3.4999999999999947</c:v>
                </c:pt>
                <c:pt idx="67">
                  <c:v>3.5499999999999954</c:v>
                </c:pt>
                <c:pt idx="68">
                  <c:v>3.5999999999999948</c:v>
                </c:pt>
                <c:pt idx="69">
                  <c:v>3.649999999999995</c:v>
                </c:pt>
                <c:pt idx="70">
                  <c:v>3.6999999999999948</c:v>
                </c:pt>
                <c:pt idx="71">
                  <c:v>3.7499999999999951</c:v>
                </c:pt>
                <c:pt idx="72">
                  <c:v>3.7999999999999945</c:v>
                </c:pt>
                <c:pt idx="73">
                  <c:v>3.8499999999999943</c:v>
                </c:pt>
                <c:pt idx="74">
                  <c:v>3.8999999999999937</c:v>
                </c:pt>
                <c:pt idx="75">
                  <c:v>3.949999999999994</c:v>
                </c:pt>
                <c:pt idx="76">
                  <c:v>3.9999999999999938</c:v>
                </c:pt>
                <c:pt idx="77">
                  <c:v>4.0499999999999936</c:v>
                </c:pt>
                <c:pt idx="78">
                  <c:v>4.0999999999999925</c:v>
                </c:pt>
                <c:pt idx="79">
                  <c:v>4.1499999999999915</c:v>
                </c:pt>
              </c:numCache>
            </c:numRef>
          </c:cat>
          <c:val>
            <c:numRef>
              <c:f>'Figure 2.5'!$C$5:$C$84</c:f>
              <c:numCache>
                <c:formatCode>General</c:formatCode>
                <c:ptCount val="80"/>
                <c:pt idx="0">
                  <c:v>43.097638960000012</c:v>
                </c:pt>
                <c:pt idx="1">
                  <c:v>44.395488125</c:v>
                </c:pt>
                <c:pt idx="2">
                  <c:v>45.638942640000018</c:v>
                </c:pt>
                <c:pt idx="3">
                  <c:v>46.829008795000007</c:v>
                </c:pt>
                <c:pt idx="4">
                  <c:v>47.966692880000011</c:v>
                </c:pt>
                <c:pt idx="5">
                  <c:v>49.053001184999999</c:v>
                </c:pt>
                <c:pt idx="6">
                  <c:v>50.088940000000001</c:v>
                </c:pt>
                <c:pt idx="7">
                  <c:v>51.075515615000015</c:v>
                </c:pt>
                <c:pt idx="8">
                  <c:v>52.013734320000012</c:v>
                </c:pt>
                <c:pt idx="9">
                  <c:v>52.904602404999999</c:v>
                </c:pt>
                <c:pt idx="10">
                  <c:v>53.749126160000003</c:v>
                </c:pt>
                <c:pt idx="11">
                  <c:v>54.54831187500001</c:v>
                </c:pt>
                <c:pt idx="12">
                  <c:v>55.303165840000013</c:v>
                </c:pt>
                <c:pt idx="13">
                  <c:v>56.014694345000002</c:v>
                </c:pt>
                <c:pt idx="14">
                  <c:v>56.68390368</c:v>
                </c:pt>
                <c:pt idx="15">
                  <c:v>57.311800134999999</c:v>
                </c:pt>
                <c:pt idx="16">
                  <c:v>57.899390000000011</c:v>
                </c:pt>
                <c:pt idx="17">
                  <c:v>58.44767956499998</c:v>
                </c:pt>
                <c:pt idx="18">
                  <c:v>58.957675119999998</c:v>
                </c:pt>
                <c:pt idx="19">
                  <c:v>59.430382955000006</c:v>
                </c:pt>
                <c:pt idx="20">
                  <c:v>59.866809360000005</c:v>
                </c:pt>
                <c:pt idx="21">
                  <c:v>60.267960625000008</c:v>
                </c:pt>
                <c:pt idx="22">
                  <c:v>60.63484304</c:v>
                </c:pt>
                <c:pt idx="23">
                  <c:v>60.968462895000009</c:v>
                </c:pt>
                <c:pt idx="24">
                  <c:v>61.269826480000006</c:v>
                </c:pt>
                <c:pt idx="25">
                  <c:v>61.539940085000005</c:v>
                </c:pt>
                <c:pt idx="26">
                  <c:v>61.779810000000012</c:v>
                </c:pt>
                <c:pt idx="27">
                  <c:v>61.990442515000005</c:v>
                </c:pt>
                <c:pt idx="28">
                  <c:v>62.172843920000012</c:v>
                </c:pt>
                <c:pt idx="29">
                  <c:v>62.328020505000005</c:v>
                </c:pt>
                <c:pt idx="30">
                  <c:v>62.456978559999996</c:v>
                </c:pt>
                <c:pt idx="31">
                  <c:v>62.560724375000007</c:v>
                </c:pt>
                <c:pt idx="32">
                  <c:v>62.640264240000008</c:v>
                </c:pt>
                <c:pt idx="33">
                  <c:v>62.696604445000006</c:v>
                </c:pt>
                <c:pt idx="34">
                  <c:v>62.730751280000014</c:v>
                </c:pt>
                <c:pt idx="35">
                  <c:v>62.743711035000004</c:v>
                </c:pt>
                <c:pt idx="36">
                  <c:v>62.736489999999989</c:v>
                </c:pt>
                <c:pt idx="37">
                  <c:v>62.71009446499999</c:v>
                </c:pt>
                <c:pt idx="38">
                  <c:v>62.665530720000035</c:v>
                </c:pt>
                <c:pt idx="39">
                  <c:v>62.603805054999981</c:v>
                </c:pt>
                <c:pt idx="40">
                  <c:v>62.525923760000005</c:v>
                </c:pt>
                <c:pt idx="41">
                  <c:v>62.432893125</c:v>
                </c:pt>
                <c:pt idx="42">
                  <c:v>62.325719440000022</c:v>
                </c:pt>
                <c:pt idx="43">
                  <c:v>62.205408995000013</c:v>
                </c:pt>
                <c:pt idx="44">
                  <c:v>62.072968080000003</c:v>
                </c:pt>
                <c:pt idx="45">
                  <c:v>61.929402984999996</c:v>
                </c:pt>
                <c:pt idx="46">
                  <c:v>61.775720000000014</c:v>
                </c:pt>
                <c:pt idx="47">
                  <c:v>61.612925415000007</c:v>
                </c:pt>
                <c:pt idx="48">
                  <c:v>61.442025520000008</c:v>
                </c:pt>
                <c:pt idx="49">
                  <c:v>61.264026605000005</c:v>
                </c:pt>
                <c:pt idx="50">
                  <c:v>61.079934960000003</c:v>
                </c:pt>
                <c:pt idx="51">
                  <c:v>60.890756875000008</c:v>
                </c:pt>
                <c:pt idx="52">
                  <c:v>60.697498640000013</c:v>
                </c:pt>
                <c:pt idx="53">
                  <c:v>60.501166545000004</c:v>
                </c:pt>
                <c:pt idx="54">
                  <c:v>60.302766880000021</c:v>
                </c:pt>
                <c:pt idx="55">
                  <c:v>60.103305935000023</c:v>
                </c:pt>
                <c:pt idx="56">
                  <c:v>59.903789999999987</c:v>
                </c:pt>
                <c:pt idx="57">
                  <c:v>59.705225365000011</c:v>
                </c:pt>
                <c:pt idx="58">
                  <c:v>59.508618320000025</c:v>
                </c:pt>
                <c:pt idx="59">
                  <c:v>59.314975154999999</c:v>
                </c:pt>
                <c:pt idx="60">
                  <c:v>59.125302160000039</c:v>
                </c:pt>
                <c:pt idx="61">
                  <c:v>58.940605624999989</c:v>
                </c:pt>
                <c:pt idx="62">
                  <c:v>58.761891839999983</c:v>
                </c:pt>
                <c:pt idx="63">
                  <c:v>58.590167095000005</c:v>
                </c:pt>
                <c:pt idx="64">
                  <c:v>58.426437680000021</c:v>
                </c:pt>
                <c:pt idx="65">
                  <c:v>58.271709885</c:v>
                </c:pt>
                <c:pt idx="66">
                  <c:v>58.126990000000013</c:v>
                </c:pt>
                <c:pt idx="67">
                  <c:v>57.993284315000004</c:v>
                </c:pt>
                <c:pt idx="68">
                  <c:v>57.871599120000006</c:v>
                </c:pt>
                <c:pt idx="69">
                  <c:v>57.762940705000013</c:v>
                </c:pt>
                <c:pt idx="70">
                  <c:v>57.668315360000015</c:v>
                </c:pt>
                <c:pt idx="71">
                  <c:v>57.588729374999993</c:v>
                </c:pt>
                <c:pt idx="72">
                  <c:v>57.525189039999994</c:v>
                </c:pt>
                <c:pt idx="73">
                  <c:v>57.478700645000011</c:v>
                </c:pt>
                <c:pt idx="74">
                  <c:v>57.450270479999986</c:v>
                </c:pt>
                <c:pt idx="75">
                  <c:v>57.440904834999969</c:v>
                </c:pt>
                <c:pt idx="76">
                  <c:v>57.451609999999974</c:v>
                </c:pt>
                <c:pt idx="77">
                  <c:v>57.483392265000006</c:v>
                </c:pt>
                <c:pt idx="78">
                  <c:v>57.537257920000002</c:v>
                </c:pt>
                <c:pt idx="79">
                  <c:v>57.614213255000003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3327600"/>
        <c:axId val="344024616"/>
      </c:lineChart>
      <c:catAx>
        <c:axId val="343327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Строгость </a:t>
                </a:r>
                <a:r>
                  <a:rPr lang="en-US" sz="140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EPL (</a:t>
                </a:r>
                <a:r>
                  <a:rPr lang="ru-RU" sz="140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показатель </a:t>
                </a:r>
                <a:r>
                  <a:rPr lang="en-US" sz="1400" b="1" i="0" u="none" strike="noStrike" baseline="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OECD</a:t>
                </a:r>
                <a:r>
                  <a:rPr lang="en-US" sz="140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8882170986849437"/>
              <c:y val="0.86271997555827173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344024616"/>
        <c:crosses val="autoZero"/>
        <c:auto val="1"/>
        <c:lblAlgn val="ctr"/>
        <c:lblOffset val="100"/>
        <c:noMultiLvlLbl val="0"/>
      </c:catAx>
      <c:valAx>
        <c:axId val="344024616"/>
        <c:scaling>
          <c:orientation val="minMax"/>
          <c:min val="40"/>
        </c:scaling>
        <c:delete val="0"/>
        <c:axPos val="l"/>
        <c:majorGridlines>
          <c:spPr>
            <a:ln>
              <a:solidFill>
                <a:srgbClr val="4F81BD">
                  <a:lumMod val="75000"/>
                  <a:alpha val="39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Уровень занятости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43327600"/>
        <c:crosses val="autoZero"/>
        <c:crossBetween val="between"/>
      </c:valAx>
      <c:spPr>
        <a:solidFill>
          <a:srgbClr val="4F81BD">
            <a:lumMod val="20000"/>
            <a:lumOff val="80000"/>
            <a:alpha val="50000"/>
          </a:srgbClr>
        </a:solidFill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553904575348722E-2"/>
          <c:y val="5.1400554097404488E-2"/>
          <c:w val="0.93238081441981913"/>
          <c:h val="0.66780210502466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Russia</c:v>
                </c:pt>
              </c:strCache>
            </c:strRef>
          </c:tx>
          <c:invertIfNegative val="0"/>
          <c:cat>
            <c:strRef>
              <c:f>Sheet1!$B$5:$B$19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Sheet1!$C$5:$C$19</c:f>
              <c:numCache>
                <c:formatCode>General</c:formatCode>
                <c:ptCount val="15"/>
                <c:pt idx="0">
                  <c:v>5.5</c:v>
                </c:pt>
                <c:pt idx="1">
                  <c:v>7.2</c:v>
                </c:pt>
                <c:pt idx="2">
                  <c:v>7.1</c:v>
                </c:pt>
                <c:pt idx="3">
                  <c:v>12</c:v>
                </c:pt>
                <c:pt idx="4">
                  <c:v>12</c:v>
                </c:pt>
                <c:pt idx="5">
                  <c:v>12.2</c:v>
                </c:pt>
                <c:pt idx="6">
                  <c:v>12.5</c:v>
                </c:pt>
                <c:pt idx="7">
                  <c:v>12.3</c:v>
                </c:pt>
                <c:pt idx="8">
                  <c:v>13.9</c:v>
                </c:pt>
                <c:pt idx="9">
                  <c:v>10.5</c:v>
                </c:pt>
                <c:pt idx="10">
                  <c:v>9.1</c:v>
                </c:pt>
                <c:pt idx="11">
                  <c:v>8.3000000000000007</c:v>
                </c:pt>
                <c:pt idx="12">
                  <c:v>8.5</c:v>
                </c:pt>
                <c:pt idx="13">
                  <c:v>8.5</c:v>
                </c:pt>
                <c:pt idx="14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7A-466D-A504-FD9AB0B148CF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Kazakhstan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Sheet1!$B$5:$B$19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Sheet1!$D$5:$D$19</c:f>
              <c:numCache>
                <c:formatCode>General</c:formatCode>
                <c:ptCount val="15"/>
                <c:pt idx="1">
                  <c:v>#N/A</c:v>
                </c:pt>
                <c:pt idx="12">
                  <c:v>4.6643772478745689</c:v>
                </c:pt>
                <c:pt idx="13">
                  <c:v>5.3574856704055218</c:v>
                </c:pt>
                <c:pt idx="14">
                  <c:v>5.3574856704055218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7A-466D-A504-FD9AB0B148CF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Armenia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Sheet1!$B$5:$B$19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Sheet1!$E$5:$E$19</c:f>
              <c:numCache>
                <c:formatCode>General</c:formatCode>
                <c:ptCount val="15"/>
                <c:pt idx="1">
                  <c:v>27.9</c:v>
                </c:pt>
                <c:pt idx="2">
                  <c:v>28.2</c:v>
                </c:pt>
                <c:pt idx="3">
                  <c:v>27.6</c:v>
                </c:pt>
                <c:pt idx="4">
                  <c:v>#N/A</c:v>
                </c:pt>
                <c:pt idx="5">
                  <c:v>17</c:v>
                </c:pt>
                <c:pt idx="6">
                  <c:v>24.4</c:v>
                </c:pt>
                <c:pt idx="7">
                  <c:v>25.5</c:v>
                </c:pt>
                <c:pt idx="8">
                  <c:v>24.1</c:v>
                </c:pt>
                <c:pt idx="9">
                  <c:v>21.7</c:v>
                </c:pt>
                <c:pt idx="10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7A-466D-A504-FD9AB0B14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486512"/>
        <c:axId val="343486904"/>
      </c:barChart>
      <c:catAx>
        <c:axId val="34348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3486904"/>
        <c:crosses val="autoZero"/>
        <c:auto val="1"/>
        <c:lblAlgn val="ctr"/>
        <c:lblOffset val="100"/>
        <c:noMultiLvlLbl val="0"/>
      </c:catAx>
      <c:valAx>
        <c:axId val="343486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348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391819271363975"/>
          <c:y val="0.80034995625547811"/>
          <c:w val="0.41384341318769197"/>
          <c:h val="0.1724478710994475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7D5B4C-6478-460E-A0C3-28E0363F007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5B9B57-ABFD-4F95-A098-3DCC1A451ADB}">
      <dgm:prSet phldrT="[Text]" custT="1"/>
      <dgm:spPr/>
      <dgm:t>
        <a:bodyPr/>
        <a:lstStyle/>
        <a:p>
          <a:r>
            <a:rPr lang="ru-RU" sz="1200" b="1" dirty="0" smtClean="0">
              <a:solidFill>
                <a:srgbClr val="FFFF00"/>
              </a:solidFill>
            </a:rPr>
            <a:t>Социальное обеспечение</a:t>
          </a:r>
          <a:endParaRPr lang="en-GB" sz="1200" b="1" dirty="0">
            <a:solidFill>
              <a:srgbClr val="FFFF00"/>
            </a:solidFill>
          </a:endParaRPr>
        </a:p>
      </dgm:t>
    </dgm:pt>
    <dgm:pt modelId="{DE89B512-9F7E-436C-9EF8-11F20CCE630B}" type="parTrans" cxnId="{71D0E763-B65A-46DB-88F0-01E073FF4F78}">
      <dgm:prSet/>
      <dgm:spPr/>
      <dgm:t>
        <a:bodyPr/>
        <a:lstStyle/>
        <a:p>
          <a:endParaRPr lang="en-GB"/>
        </a:p>
      </dgm:t>
    </dgm:pt>
    <dgm:pt modelId="{88E2FC55-DCEF-4C7F-A42B-AAD704C1FFA4}" type="sibTrans" cxnId="{71D0E763-B65A-46DB-88F0-01E073FF4F78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Трудовые отношения</a:t>
          </a:r>
          <a:endParaRPr lang="en-GB" sz="1400" b="1" dirty="0">
            <a:solidFill>
              <a:srgbClr val="FFFF00"/>
            </a:solidFill>
          </a:endParaRPr>
        </a:p>
      </dgm:t>
    </dgm:pt>
    <dgm:pt modelId="{EED613A5-7BA0-4905-BCCF-F0F1A1677CFA}">
      <dgm:prSet phldrT="[Text]"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Пособия по безработице</a:t>
          </a:r>
          <a:endParaRPr lang="en-GB" sz="1400" b="1" dirty="0">
            <a:solidFill>
              <a:srgbClr val="FFFF00"/>
            </a:solidFill>
          </a:endParaRPr>
        </a:p>
      </dgm:t>
    </dgm:pt>
    <dgm:pt modelId="{6A549D24-0E27-4664-863A-55F4B40CE80D}" type="parTrans" cxnId="{A6B6FFD8-2CA4-4948-AB00-61D7A8FD0E35}">
      <dgm:prSet/>
      <dgm:spPr/>
      <dgm:t>
        <a:bodyPr/>
        <a:lstStyle/>
        <a:p>
          <a:endParaRPr lang="en-GB"/>
        </a:p>
      </dgm:t>
    </dgm:pt>
    <dgm:pt modelId="{DA488715-F2E4-484D-9296-DC6A73065C17}" type="sibTrans" cxnId="{A6B6FFD8-2CA4-4948-AB00-61D7A8FD0E35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Налоги на рабочую силу</a:t>
          </a:r>
          <a:endParaRPr lang="en-GB" sz="1400" b="1" dirty="0">
            <a:solidFill>
              <a:srgbClr val="FFFF00"/>
            </a:solidFill>
          </a:endParaRPr>
        </a:p>
      </dgm:t>
    </dgm:pt>
    <dgm:pt modelId="{3713B1D3-45E0-4DA8-9927-E7E259D203D1}">
      <dgm:prSet phldrT="[Text]" phldr="1"/>
      <dgm:spPr/>
      <dgm:t>
        <a:bodyPr/>
        <a:lstStyle/>
        <a:p>
          <a:endParaRPr lang="en-GB"/>
        </a:p>
      </dgm:t>
    </dgm:pt>
    <dgm:pt modelId="{9D1BA306-51A9-4EFE-A511-BBBA77BFF829}" type="parTrans" cxnId="{937A7687-7065-45C2-98EA-2BFE5CEBED9E}">
      <dgm:prSet/>
      <dgm:spPr/>
      <dgm:t>
        <a:bodyPr/>
        <a:lstStyle/>
        <a:p>
          <a:endParaRPr lang="en-GB"/>
        </a:p>
      </dgm:t>
    </dgm:pt>
    <dgm:pt modelId="{0564C450-2D8F-47B6-8BA5-6F65CE80ED96}" type="sibTrans" cxnId="{937A7687-7065-45C2-98EA-2BFE5CEBED9E}">
      <dgm:prSet/>
      <dgm:spPr/>
      <dgm:t>
        <a:bodyPr/>
        <a:lstStyle/>
        <a:p>
          <a:endParaRPr lang="en-GB"/>
        </a:p>
      </dgm:t>
    </dgm:pt>
    <dgm:pt modelId="{1981CA69-013B-41F9-9450-BB0ECAB849E2}">
      <dgm:prSet phldrT="[Text]"/>
      <dgm:spPr/>
      <dgm:t>
        <a:bodyPr/>
        <a:lstStyle/>
        <a:p>
          <a:r>
            <a:rPr lang="en-GB" b="1" dirty="0" smtClean="0">
              <a:solidFill>
                <a:srgbClr val="FFFF00"/>
              </a:solidFill>
            </a:rPr>
            <a:t>ALMP</a:t>
          </a:r>
          <a:endParaRPr lang="en-GB" b="1" dirty="0">
            <a:solidFill>
              <a:srgbClr val="FFFF00"/>
            </a:solidFill>
          </a:endParaRPr>
        </a:p>
      </dgm:t>
    </dgm:pt>
    <dgm:pt modelId="{D4892F55-21D9-4CD5-B219-FDF4ACABE99B}" type="parTrans" cxnId="{8FC58E69-ED2F-461A-A203-364926F53C4E}">
      <dgm:prSet/>
      <dgm:spPr/>
      <dgm:t>
        <a:bodyPr/>
        <a:lstStyle/>
        <a:p>
          <a:endParaRPr lang="en-GB"/>
        </a:p>
      </dgm:t>
    </dgm:pt>
    <dgm:pt modelId="{DD7B0667-E729-44CF-9D44-08B7F1C0DC7A}" type="sibTrans" cxnId="{8FC58E69-ED2F-461A-A203-364926F53C4E}">
      <dgm:prSet custT="1"/>
      <dgm:spPr/>
      <dgm:t>
        <a:bodyPr/>
        <a:lstStyle/>
        <a:p>
          <a:r>
            <a:rPr lang="en-GB" sz="1200" b="1" dirty="0" smtClean="0">
              <a:solidFill>
                <a:srgbClr val="FFFF00"/>
              </a:solidFill>
            </a:rPr>
            <a:t>EPL (</a:t>
          </a:r>
          <a:r>
            <a:rPr lang="ru-RU" sz="1200" b="1" dirty="0" smtClean="0">
              <a:solidFill>
                <a:srgbClr val="FFFF00"/>
              </a:solidFill>
            </a:rPr>
            <a:t>расторжение договоров</a:t>
          </a:r>
          <a:r>
            <a:rPr lang="en-GB" sz="1200" b="1" dirty="0" smtClean="0">
              <a:solidFill>
                <a:srgbClr val="FFFF00"/>
              </a:solidFill>
            </a:rPr>
            <a:t>)</a:t>
          </a:r>
          <a:endParaRPr lang="en-GB" sz="1200" b="1" dirty="0">
            <a:solidFill>
              <a:srgbClr val="FFFF00"/>
            </a:solidFill>
          </a:endParaRPr>
        </a:p>
      </dgm:t>
    </dgm:pt>
    <dgm:pt modelId="{E5CF660D-40B2-4765-A7BD-86673640CD9F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Трудовые договора</a:t>
          </a:r>
          <a:endParaRPr lang="en-GB" sz="1400" b="1" dirty="0">
            <a:solidFill>
              <a:srgbClr val="FFFF00"/>
            </a:solidFill>
          </a:endParaRPr>
        </a:p>
      </dgm:t>
    </dgm:pt>
    <dgm:pt modelId="{892458E6-2D3E-4B2E-B1D6-171A0212CB44}" type="parTrans" cxnId="{042DFBBB-6C58-4128-8579-0F7C336B3EFE}">
      <dgm:prSet/>
      <dgm:spPr/>
      <dgm:t>
        <a:bodyPr/>
        <a:lstStyle/>
        <a:p>
          <a:endParaRPr lang="en-GB"/>
        </a:p>
      </dgm:t>
    </dgm:pt>
    <dgm:pt modelId="{A26F2D17-117A-41AA-9FAB-DF175DCB2710}" type="sibTrans" cxnId="{042DFBBB-6C58-4128-8579-0F7C336B3EFE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Рабочее время</a:t>
          </a:r>
          <a:endParaRPr lang="en-GB" sz="1400" b="1" dirty="0">
            <a:solidFill>
              <a:srgbClr val="FFFF00"/>
            </a:solidFill>
          </a:endParaRPr>
        </a:p>
      </dgm:t>
    </dgm:pt>
    <dgm:pt modelId="{EF3AF7EA-1889-4803-BBDB-9016FEF310E7}">
      <dgm:prSet custT="1"/>
      <dgm:spPr/>
      <dgm:t>
        <a:bodyPr/>
        <a:lstStyle/>
        <a:p>
          <a:r>
            <a:rPr lang="ru-RU" sz="1200" b="1" dirty="0" smtClean="0">
              <a:solidFill>
                <a:srgbClr val="FFFF00"/>
              </a:solidFill>
            </a:rPr>
            <a:t>ТБ и ОТ</a:t>
          </a:r>
          <a:endParaRPr lang="en-GB" sz="1200" b="1" dirty="0">
            <a:solidFill>
              <a:srgbClr val="FFFF00"/>
            </a:solidFill>
          </a:endParaRPr>
        </a:p>
      </dgm:t>
    </dgm:pt>
    <dgm:pt modelId="{B776B451-33FE-496C-9A9F-43C8DFBDA262}" type="parTrans" cxnId="{65E3E274-93D1-4DF2-B7DA-45EF7C1DF43C}">
      <dgm:prSet/>
      <dgm:spPr/>
      <dgm:t>
        <a:bodyPr/>
        <a:lstStyle/>
        <a:p>
          <a:endParaRPr lang="en-GB"/>
        </a:p>
      </dgm:t>
    </dgm:pt>
    <dgm:pt modelId="{2A789B1A-E96A-45FB-8C5A-A2C73458C7F8}" type="sibTrans" cxnId="{65E3E274-93D1-4DF2-B7DA-45EF7C1DF43C}">
      <dgm:prSet custT="1"/>
      <dgm:spPr/>
      <dgm:t>
        <a:bodyPr/>
        <a:lstStyle/>
        <a:p>
          <a:r>
            <a:rPr lang="ru-RU" sz="1200" b="1" dirty="0" smtClean="0">
              <a:solidFill>
                <a:srgbClr val="FFFF00"/>
              </a:solidFill>
            </a:rPr>
            <a:t>Зарплаты</a:t>
          </a:r>
          <a:endParaRPr lang="en-GB" sz="1200" b="1" dirty="0">
            <a:solidFill>
              <a:srgbClr val="FFFF00"/>
            </a:solidFill>
          </a:endParaRPr>
        </a:p>
      </dgm:t>
    </dgm:pt>
    <dgm:pt modelId="{9DE17733-6508-416F-9AFE-0CBC190CF853}" type="pres">
      <dgm:prSet presAssocID="{357D5B4C-6478-460E-A0C3-28E0363F007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AE3F93B-4C14-4CEB-8380-71D0D0776D70}" type="pres">
      <dgm:prSet presAssocID="{615B9B57-ABFD-4F95-A098-3DCC1A451ADB}" presName="composite" presStyleCnt="0"/>
      <dgm:spPr/>
    </dgm:pt>
    <dgm:pt modelId="{EB47F6A3-8C5D-4F12-B8AB-F77BD9D54ADB}" type="pres">
      <dgm:prSet presAssocID="{615B9B57-ABFD-4F95-A098-3DCC1A451ADB}" presName="Parent1" presStyleLbl="node1" presStyleIdx="0" presStyleCnt="10" custLinFactX="4369" custLinFactY="70027" custLinFactNeighborX="10000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7FD923-285E-416F-813E-3E35AD23D48D}" type="pres">
      <dgm:prSet presAssocID="{615B9B57-ABFD-4F95-A098-3DCC1A451ADB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3E4C58-E709-4E8C-852E-505FA02EDD60}" type="pres">
      <dgm:prSet presAssocID="{615B9B57-ABFD-4F95-A098-3DCC1A451ADB}" presName="BalanceSpacing" presStyleCnt="0"/>
      <dgm:spPr/>
    </dgm:pt>
    <dgm:pt modelId="{9D40E8A9-6002-459B-9D2A-8A9CCC05AE3E}" type="pres">
      <dgm:prSet presAssocID="{615B9B57-ABFD-4F95-A098-3DCC1A451ADB}" presName="BalanceSpacing1" presStyleCnt="0"/>
      <dgm:spPr/>
    </dgm:pt>
    <dgm:pt modelId="{9FC62BEC-DE32-4BA8-91C2-FFCF0E88771B}" type="pres">
      <dgm:prSet presAssocID="{88E2FC55-DCEF-4C7F-A42B-AAD704C1FFA4}" presName="Accent1Text" presStyleLbl="node1" presStyleIdx="1" presStyleCnt="10" custLinFactNeighborX="-57400" custLinFactNeighborY="85608"/>
      <dgm:spPr/>
      <dgm:t>
        <a:bodyPr/>
        <a:lstStyle/>
        <a:p>
          <a:endParaRPr lang="en-GB"/>
        </a:p>
      </dgm:t>
    </dgm:pt>
    <dgm:pt modelId="{10A43573-2403-4325-9A9B-333EFD6907D9}" type="pres">
      <dgm:prSet presAssocID="{88E2FC55-DCEF-4C7F-A42B-AAD704C1FFA4}" presName="spaceBetweenRectangles" presStyleCnt="0"/>
      <dgm:spPr/>
    </dgm:pt>
    <dgm:pt modelId="{9685DBBB-F861-4E6C-857D-EA604FCB9BB5}" type="pres">
      <dgm:prSet presAssocID="{E5CF660D-40B2-4765-A7BD-86673640CD9F}" presName="composite" presStyleCnt="0"/>
      <dgm:spPr/>
    </dgm:pt>
    <dgm:pt modelId="{3D0BC996-83FE-4826-88D9-52F6717BD8D3}" type="pres">
      <dgm:prSet presAssocID="{E5CF660D-40B2-4765-A7BD-86673640CD9F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F08D1A-FEDE-4FF9-9DC1-CDC7B6489408}" type="pres">
      <dgm:prSet presAssocID="{E5CF660D-40B2-4765-A7BD-86673640CD9F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90B09EBC-0E49-4828-81FD-6E66412C1D6E}" type="pres">
      <dgm:prSet presAssocID="{E5CF660D-40B2-4765-A7BD-86673640CD9F}" presName="BalanceSpacing" presStyleCnt="0"/>
      <dgm:spPr/>
    </dgm:pt>
    <dgm:pt modelId="{9C6D1914-5D8B-4E82-8909-D99DBB1FAC72}" type="pres">
      <dgm:prSet presAssocID="{E5CF660D-40B2-4765-A7BD-86673640CD9F}" presName="BalanceSpacing1" presStyleCnt="0"/>
      <dgm:spPr/>
    </dgm:pt>
    <dgm:pt modelId="{02D23E44-105F-44B5-BEEC-3B9BB768765A}" type="pres">
      <dgm:prSet presAssocID="{A26F2D17-117A-41AA-9FAB-DF175DCB2710}" presName="Accent1Text" presStyleLbl="node1" presStyleIdx="3" presStyleCnt="10"/>
      <dgm:spPr/>
      <dgm:t>
        <a:bodyPr/>
        <a:lstStyle/>
        <a:p>
          <a:endParaRPr lang="en-GB"/>
        </a:p>
      </dgm:t>
    </dgm:pt>
    <dgm:pt modelId="{E4461824-9580-436B-946F-B14B73920222}" type="pres">
      <dgm:prSet presAssocID="{A26F2D17-117A-41AA-9FAB-DF175DCB2710}" presName="spaceBetweenRectangles" presStyleCnt="0"/>
      <dgm:spPr/>
    </dgm:pt>
    <dgm:pt modelId="{5A7570B0-A1FC-46FC-9E6F-3AA592558381}" type="pres">
      <dgm:prSet presAssocID="{EF3AF7EA-1889-4803-BBDB-9016FEF310E7}" presName="composite" presStyleCnt="0"/>
      <dgm:spPr/>
    </dgm:pt>
    <dgm:pt modelId="{3029EB10-12CE-4803-B3B2-E8FDE6995196}" type="pres">
      <dgm:prSet presAssocID="{EF3AF7EA-1889-4803-BBDB-9016FEF310E7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0CC741-0D8E-4B4D-99FA-8132FF483617}" type="pres">
      <dgm:prSet presAssocID="{EF3AF7EA-1889-4803-BBDB-9016FEF310E7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A9AA643-1010-4D13-BAC7-92F1E926F5D6}" type="pres">
      <dgm:prSet presAssocID="{EF3AF7EA-1889-4803-BBDB-9016FEF310E7}" presName="BalanceSpacing" presStyleCnt="0"/>
      <dgm:spPr/>
    </dgm:pt>
    <dgm:pt modelId="{7621D065-D439-42FC-BA4F-7819E29CE84B}" type="pres">
      <dgm:prSet presAssocID="{EF3AF7EA-1889-4803-BBDB-9016FEF310E7}" presName="BalanceSpacing1" presStyleCnt="0"/>
      <dgm:spPr/>
    </dgm:pt>
    <dgm:pt modelId="{789367B0-CC7D-49C8-AF87-2784B4BF3B8D}" type="pres">
      <dgm:prSet presAssocID="{2A789B1A-E96A-45FB-8C5A-A2C73458C7F8}" presName="Accent1Text" presStyleLbl="node1" presStyleIdx="5" presStyleCnt="10"/>
      <dgm:spPr/>
      <dgm:t>
        <a:bodyPr/>
        <a:lstStyle/>
        <a:p>
          <a:endParaRPr lang="en-GB"/>
        </a:p>
      </dgm:t>
    </dgm:pt>
    <dgm:pt modelId="{DDB3A631-0854-4C7D-81E9-71A7351B1F6B}" type="pres">
      <dgm:prSet presAssocID="{2A789B1A-E96A-45FB-8C5A-A2C73458C7F8}" presName="spaceBetweenRectangles" presStyleCnt="0"/>
      <dgm:spPr/>
    </dgm:pt>
    <dgm:pt modelId="{C0DE62FA-C0DA-4D8D-9BCC-132626BB443F}" type="pres">
      <dgm:prSet presAssocID="{EED613A5-7BA0-4905-BCCF-F0F1A1677CFA}" presName="composite" presStyleCnt="0"/>
      <dgm:spPr/>
    </dgm:pt>
    <dgm:pt modelId="{44D86DDD-3CF1-474C-9798-38E7A222D848}" type="pres">
      <dgm:prSet presAssocID="{EED613A5-7BA0-4905-BCCF-F0F1A1677CFA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EA5809-BC24-4D87-977E-D192ACA8E502}" type="pres">
      <dgm:prSet presAssocID="{EED613A5-7BA0-4905-BCCF-F0F1A1677CFA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9C3EFE-E5E4-422D-8CC2-C826FEFF3A91}" type="pres">
      <dgm:prSet presAssocID="{EED613A5-7BA0-4905-BCCF-F0F1A1677CFA}" presName="BalanceSpacing" presStyleCnt="0"/>
      <dgm:spPr/>
    </dgm:pt>
    <dgm:pt modelId="{CE4EFB23-44F2-4430-829B-B9FE11B070AD}" type="pres">
      <dgm:prSet presAssocID="{EED613A5-7BA0-4905-BCCF-F0F1A1677CFA}" presName="BalanceSpacing1" presStyleCnt="0"/>
      <dgm:spPr/>
    </dgm:pt>
    <dgm:pt modelId="{11E8ABB4-EF7B-426F-8DCF-FC77A01DB6EB}" type="pres">
      <dgm:prSet presAssocID="{DA488715-F2E4-484D-9296-DC6A73065C17}" presName="Accent1Text" presStyleLbl="node1" presStyleIdx="7" presStyleCnt="10"/>
      <dgm:spPr/>
      <dgm:t>
        <a:bodyPr/>
        <a:lstStyle/>
        <a:p>
          <a:endParaRPr lang="en-GB"/>
        </a:p>
      </dgm:t>
    </dgm:pt>
    <dgm:pt modelId="{A98417B5-1748-4433-B5DF-151695672CB8}" type="pres">
      <dgm:prSet presAssocID="{DA488715-F2E4-484D-9296-DC6A73065C17}" presName="spaceBetweenRectangles" presStyleCnt="0"/>
      <dgm:spPr/>
    </dgm:pt>
    <dgm:pt modelId="{B6363E6A-0792-4A9C-9E4C-CD968CD99D69}" type="pres">
      <dgm:prSet presAssocID="{1981CA69-013B-41F9-9450-BB0ECAB849E2}" presName="composite" presStyleCnt="0"/>
      <dgm:spPr/>
    </dgm:pt>
    <dgm:pt modelId="{3246F065-9321-4F84-BB14-27E1B43CA423}" type="pres">
      <dgm:prSet presAssocID="{1981CA69-013B-41F9-9450-BB0ECAB849E2}" presName="Parent1" presStyleLbl="node1" presStyleIdx="8" presStyleCnt="10" custLinFactX="-64000" custLinFactNeighborX="-100000" custLinFactNeighborY="-828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EF3598-8D50-4307-BD5C-E690B1C5A6DE}" type="pres">
      <dgm:prSet presAssocID="{1981CA69-013B-41F9-9450-BB0ECAB849E2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4DE8EF-1F9E-4BC9-997D-24113BEE9288}" type="pres">
      <dgm:prSet presAssocID="{1981CA69-013B-41F9-9450-BB0ECAB849E2}" presName="BalanceSpacing" presStyleCnt="0"/>
      <dgm:spPr/>
    </dgm:pt>
    <dgm:pt modelId="{0747D668-D816-43AD-AA9C-17B5EEEE93DC}" type="pres">
      <dgm:prSet presAssocID="{1981CA69-013B-41F9-9450-BB0ECAB849E2}" presName="BalanceSpacing1" presStyleCnt="0"/>
      <dgm:spPr/>
    </dgm:pt>
    <dgm:pt modelId="{DA720DFA-DC6A-4575-A48E-BCDA7DE8E8FB}" type="pres">
      <dgm:prSet presAssocID="{DD7B0667-E729-44CF-9D44-08B7F1C0DC7A}" presName="Accent1Text" presStyleLbl="node1" presStyleIdx="9" presStyleCnt="10" custLinFactX="-9333" custLinFactY="-68838" custLinFactNeighborX="-100000" custLinFactNeighborY="-100000"/>
      <dgm:spPr/>
      <dgm:t>
        <a:bodyPr/>
        <a:lstStyle/>
        <a:p>
          <a:endParaRPr lang="en-GB"/>
        </a:p>
      </dgm:t>
    </dgm:pt>
  </dgm:ptLst>
  <dgm:cxnLst>
    <dgm:cxn modelId="{0DB8E0D4-3ECF-4C82-AABF-03107AF6E378}" type="presOf" srcId="{A26F2D17-117A-41AA-9FAB-DF175DCB2710}" destId="{02D23E44-105F-44B5-BEEC-3B9BB768765A}" srcOrd="0" destOrd="0" presId="urn:microsoft.com/office/officeart/2008/layout/AlternatingHexagons"/>
    <dgm:cxn modelId="{3C225A39-1B14-48AF-87EB-FF9C64DE77BE}" type="presOf" srcId="{357D5B4C-6478-460E-A0C3-28E0363F0072}" destId="{9DE17733-6508-416F-9AFE-0CBC190CF853}" srcOrd="0" destOrd="0" presId="urn:microsoft.com/office/officeart/2008/layout/AlternatingHexagons"/>
    <dgm:cxn modelId="{F7568725-5540-4436-832D-7A11878302F7}" type="presOf" srcId="{2A789B1A-E96A-45FB-8C5A-A2C73458C7F8}" destId="{789367B0-CC7D-49C8-AF87-2784B4BF3B8D}" srcOrd="0" destOrd="0" presId="urn:microsoft.com/office/officeart/2008/layout/AlternatingHexagons"/>
    <dgm:cxn modelId="{65E3E274-93D1-4DF2-B7DA-45EF7C1DF43C}" srcId="{357D5B4C-6478-460E-A0C3-28E0363F0072}" destId="{EF3AF7EA-1889-4803-BBDB-9016FEF310E7}" srcOrd="2" destOrd="0" parTransId="{B776B451-33FE-496C-9A9F-43C8DFBDA262}" sibTransId="{2A789B1A-E96A-45FB-8C5A-A2C73458C7F8}"/>
    <dgm:cxn modelId="{71D0E763-B65A-46DB-88F0-01E073FF4F78}" srcId="{357D5B4C-6478-460E-A0C3-28E0363F0072}" destId="{615B9B57-ABFD-4F95-A098-3DCC1A451ADB}" srcOrd="0" destOrd="0" parTransId="{DE89B512-9F7E-436C-9EF8-11F20CCE630B}" sibTransId="{88E2FC55-DCEF-4C7F-A42B-AAD704C1FFA4}"/>
    <dgm:cxn modelId="{A6B6FFD8-2CA4-4948-AB00-61D7A8FD0E35}" srcId="{357D5B4C-6478-460E-A0C3-28E0363F0072}" destId="{EED613A5-7BA0-4905-BCCF-F0F1A1677CFA}" srcOrd="3" destOrd="0" parTransId="{6A549D24-0E27-4664-863A-55F4B40CE80D}" sibTransId="{DA488715-F2E4-484D-9296-DC6A73065C17}"/>
    <dgm:cxn modelId="{0E15B2F0-6ABC-4995-8DAF-DB6FA98CEE62}" type="presOf" srcId="{3713B1D3-45E0-4DA8-9927-E7E259D203D1}" destId="{41EA5809-BC24-4D87-977E-D192ACA8E502}" srcOrd="0" destOrd="0" presId="urn:microsoft.com/office/officeart/2008/layout/AlternatingHexagons"/>
    <dgm:cxn modelId="{A1A6BB1A-F0A7-44EC-8D86-B4C08E5D8633}" type="presOf" srcId="{88E2FC55-DCEF-4C7F-A42B-AAD704C1FFA4}" destId="{9FC62BEC-DE32-4BA8-91C2-FFCF0E88771B}" srcOrd="0" destOrd="0" presId="urn:microsoft.com/office/officeart/2008/layout/AlternatingHexagons"/>
    <dgm:cxn modelId="{8FC58E69-ED2F-461A-A203-364926F53C4E}" srcId="{357D5B4C-6478-460E-A0C3-28E0363F0072}" destId="{1981CA69-013B-41F9-9450-BB0ECAB849E2}" srcOrd="4" destOrd="0" parTransId="{D4892F55-21D9-4CD5-B219-FDF4ACABE99B}" sibTransId="{DD7B0667-E729-44CF-9D44-08B7F1C0DC7A}"/>
    <dgm:cxn modelId="{0E57D068-7453-4F3B-AB15-B44CE6D069D0}" type="presOf" srcId="{EF3AF7EA-1889-4803-BBDB-9016FEF310E7}" destId="{3029EB10-12CE-4803-B3B2-E8FDE6995196}" srcOrd="0" destOrd="0" presId="urn:microsoft.com/office/officeart/2008/layout/AlternatingHexagons"/>
    <dgm:cxn modelId="{937A7687-7065-45C2-98EA-2BFE5CEBED9E}" srcId="{EED613A5-7BA0-4905-BCCF-F0F1A1677CFA}" destId="{3713B1D3-45E0-4DA8-9927-E7E259D203D1}" srcOrd="0" destOrd="0" parTransId="{9D1BA306-51A9-4EFE-A511-BBBA77BFF829}" sibTransId="{0564C450-2D8F-47B6-8BA5-6F65CE80ED96}"/>
    <dgm:cxn modelId="{042DFBBB-6C58-4128-8579-0F7C336B3EFE}" srcId="{357D5B4C-6478-460E-A0C3-28E0363F0072}" destId="{E5CF660D-40B2-4765-A7BD-86673640CD9F}" srcOrd="1" destOrd="0" parTransId="{892458E6-2D3E-4B2E-B1D6-171A0212CB44}" sibTransId="{A26F2D17-117A-41AA-9FAB-DF175DCB2710}"/>
    <dgm:cxn modelId="{201E38DC-D9FE-4054-8010-6996AC08F478}" type="presOf" srcId="{DA488715-F2E4-484D-9296-DC6A73065C17}" destId="{11E8ABB4-EF7B-426F-8DCF-FC77A01DB6EB}" srcOrd="0" destOrd="0" presId="urn:microsoft.com/office/officeart/2008/layout/AlternatingHexagons"/>
    <dgm:cxn modelId="{7C6976C3-3F88-4B72-AF4C-13DFDADAF819}" type="presOf" srcId="{DD7B0667-E729-44CF-9D44-08B7F1C0DC7A}" destId="{DA720DFA-DC6A-4575-A48E-BCDA7DE8E8FB}" srcOrd="0" destOrd="0" presId="urn:microsoft.com/office/officeart/2008/layout/AlternatingHexagons"/>
    <dgm:cxn modelId="{00728998-6122-4177-9645-364774837FC0}" type="presOf" srcId="{1981CA69-013B-41F9-9450-BB0ECAB849E2}" destId="{3246F065-9321-4F84-BB14-27E1B43CA423}" srcOrd="0" destOrd="0" presId="urn:microsoft.com/office/officeart/2008/layout/AlternatingHexagons"/>
    <dgm:cxn modelId="{4BBE99F4-694C-4661-BD02-04AC2ACD543A}" type="presOf" srcId="{EED613A5-7BA0-4905-BCCF-F0F1A1677CFA}" destId="{44D86DDD-3CF1-474C-9798-38E7A222D848}" srcOrd="0" destOrd="0" presId="urn:microsoft.com/office/officeart/2008/layout/AlternatingHexagons"/>
    <dgm:cxn modelId="{EA0AD885-63CD-4507-98FA-757C0FE0921B}" type="presOf" srcId="{615B9B57-ABFD-4F95-A098-3DCC1A451ADB}" destId="{EB47F6A3-8C5D-4F12-B8AB-F77BD9D54ADB}" srcOrd="0" destOrd="0" presId="urn:microsoft.com/office/officeart/2008/layout/AlternatingHexagons"/>
    <dgm:cxn modelId="{EC5FD2F5-6295-4B06-B3B4-658ECBE6E263}" type="presOf" srcId="{E5CF660D-40B2-4765-A7BD-86673640CD9F}" destId="{3D0BC996-83FE-4826-88D9-52F6717BD8D3}" srcOrd="0" destOrd="0" presId="urn:microsoft.com/office/officeart/2008/layout/AlternatingHexagons"/>
    <dgm:cxn modelId="{4B9A3B7F-A41D-484E-B148-C69A157118DE}" type="presParOf" srcId="{9DE17733-6508-416F-9AFE-0CBC190CF853}" destId="{8AE3F93B-4C14-4CEB-8380-71D0D0776D70}" srcOrd="0" destOrd="0" presId="urn:microsoft.com/office/officeart/2008/layout/AlternatingHexagons"/>
    <dgm:cxn modelId="{EEA73E93-0A25-4EAE-ACC4-A7BE1D33243A}" type="presParOf" srcId="{8AE3F93B-4C14-4CEB-8380-71D0D0776D70}" destId="{EB47F6A3-8C5D-4F12-B8AB-F77BD9D54ADB}" srcOrd="0" destOrd="0" presId="urn:microsoft.com/office/officeart/2008/layout/AlternatingHexagons"/>
    <dgm:cxn modelId="{B4E3196E-FCF9-4D77-97AA-22C541E458EB}" type="presParOf" srcId="{8AE3F93B-4C14-4CEB-8380-71D0D0776D70}" destId="{467FD923-285E-416F-813E-3E35AD23D48D}" srcOrd="1" destOrd="0" presId="urn:microsoft.com/office/officeart/2008/layout/AlternatingHexagons"/>
    <dgm:cxn modelId="{2FC41B6D-EDFB-479F-BC4F-7B6A7BCFFFAD}" type="presParOf" srcId="{8AE3F93B-4C14-4CEB-8380-71D0D0776D70}" destId="{723E4C58-E709-4E8C-852E-505FA02EDD60}" srcOrd="2" destOrd="0" presId="urn:microsoft.com/office/officeart/2008/layout/AlternatingHexagons"/>
    <dgm:cxn modelId="{C4DF796D-F836-4FC6-8720-8A261CB4E91F}" type="presParOf" srcId="{8AE3F93B-4C14-4CEB-8380-71D0D0776D70}" destId="{9D40E8A9-6002-459B-9D2A-8A9CCC05AE3E}" srcOrd="3" destOrd="0" presId="urn:microsoft.com/office/officeart/2008/layout/AlternatingHexagons"/>
    <dgm:cxn modelId="{90EF3C69-F85B-40CE-A68D-567E330C84F8}" type="presParOf" srcId="{8AE3F93B-4C14-4CEB-8380-71D0D0776D70}" destId="{9FC62BEC-DE32-4BA8-91C2-FFCF0E88771B}" srcOrd="4" destOrd="0" presId="urn:microsoft.com/office/officeart/2008/layout/AlternatingHexagons"/>
    <dgm:cxn modelId="{6803D5AC-D716-4002-88E1-52E06DEC6476}" type="presParOf" srcId="{9DE17733-6508-416F-9AFE-0CBC190CF853}" destId="{10A43573-2403-4325-9A9B-333EFD6907D9}" srcOrd="1" destOrd="0" presId="urn:microsoft.com/office/officeart/2008/layout/AlternatingHexagons"/>
    <dgm:cxn modelId="{318E82B8-701B-4677-BF29-DD287E3BF2C6}" type="presParOf" srcId="{9DE17733-6508-416F-9AFE-0CBC190CF853}" destId="{9685DBBB-F861-4E6C-857D-EA604FCB9BB5}" srcOrd="2" destOrd="0" presId="urn:microsoft.com/office/officeart/2008/layout/AlternatingHexagons"/>
    <dgm:cxn modelId="{02605FE8-22F3-4FC7-AD18-CC06054B3175}" type="presParOf" srcId="{9685DBBB-F861-4E6C-857D-EA604FCB9BB5}" destId="{3D0BC996-83FE-4826-88D9-52F6717BD8D3}" srcOrd="0" destOrd="0" presId="urn:microsoft.com/office/officeart/2008/layout/AlternatingHexagons"/>
    <dgm:cxn modelId="{24FE37E3-B5F0-44E8-B1C1-F5AE829FF594}" type="presParOf" srcId="{9685DBBB-F861-4E6C-857D-EA604FCB9BB5}" destId="{6CF08D1A-FEDE-4FF9-9DC1-CDC7B6489408}" srcOrd="1" destOrd="0" presId="urn:microsoft.com/office/officeart/2008/layout/AlternatingHexagons"/>
    <dgm:cxn modelId="{54E6D59C-9F20-43E8-B005-4961B23EF04A}" type="presParOf" srcId="{9685DBBB-F861-4E6C-857D-EA604FCB9BB5}" destId="{90B09EBC-0E49-4828-81FD-6E66412C1D6E}" srcOrd="2" destOrd="0" presId="urn:microsoft.com/office/officeart/2008/layout/AlternatingHexagons"/>
    <dgm:cxn modelId="{C4175FBE-5CF7-45B9-A50F-0EFA18F022D2}" type="presParOf" srcId="{9685DBBB-F861-4E6C-857D-EA604FCB9BB5}" destId="{9C6D1914-5D8B-4E82-8909-D99DBB1FAC72}" srcOrd="3" destOrd="0" presId="urn:microsoft.com/office/officeart/2008/layout/AlternatingHexagons"/>
    <dgm:cxn modelId="{70DBF959-F092-4252-9BC6-507947262A82}" type="presParOf" srcId="{9685DBBB-F861-4E6C-857D-EA604FCB9BB5}" destId="{02D23E44-105F-44B5-BEEC-3B9BB768765A}" srcOrd="4" destOrd="0" presId="urn:microsoft.com/office/officeart/2008/layout/AlternatingHexagons"/>
    <dgm:cxn modelId="{D261EB2C-30BA-47A2-8B34-B07428707A0F}" type="presParOf" srcId="{9DE17733-6508-416F-9AFE-0CBC190CF853}" destId="{E4461824-9580-436B-946F-B14B73920222}" srcOrd="3" destOrd="0" presId="urn:microsoft.com/office/officeart/2008/layout/AlternatingHexagons"/>
    <dgm:cxn modelId="{1FA16E70-745B-4081-87AF-650347838C04}" type="presParOf" srcId="{9DE17733-6508-416F-9AFE-0CBC190CF853}" destId="{5A7570B0-A1FC-46FC-9E6F-3AA592558381}" srcOrd="4" destOrd="0" presId="urn:microsoft.com/office/officeart/2008/layout/AlternatingHexagons"/>
    <dgm:cxn modelId="{EF1CD849-A0CD-43C8-BD13-6538BE93B2AB}" type="presParOf" srcId="{5A7570B0-A1FC-46FC-9E6F-3AA592558381}" destId="{3029EB10-12CE-4803-B3B2-E8FDE6995196}" srcOrd="0" destOrd="0" presId="urn:microsoft.com/office/officeart/2008/layout/AlternatingHexagons"/>
    <dgm:cxn modelId="{FFE9836D-E095-4493-B36C-D18C1F689646}" type="presParOf" srcId="{5A7570B0-A1FC-46FC-9E6F-3AA592558381}" destId="{9C0CC741-0D8E-4B4D-99FA-8132FF483617}" srcOrd="1" destOrd="0" presId="urn:microsoft.com/office/officeart/2008/layout/AlternatingHexagons"/>
    <dgm:cxn modelId="{3434629D-BF83-4B01-A86A-855DFB463670}" type="presParOf" srcId="{5A7570B0-A1FC-46FC-9E6F-3AA592558381}" destId="{DA9AA643-1010-4D13-BAC7-92F1E926F5D6}" srcOrd="2" destOrd="0" presId="urn:microsoft.com/office/officeart/2008/layout/AlternatingHexagons"/>
    <dgm:cxn modelId="{52091339-BA29-487E-BD3C-91E1D342FC23}" type="presParOf" srcId="{5A7570B0-A1FC-46FC-9E6F-3AA592558381}" destId="{7621D065-D439-42FC-BA4F-7819E29CE84B}" srcOrd="3" destOrd="0" presId="urn:microsoft.com/office/officeart/2008/layout/AlternatingHexagons"/>
    <dgm:cxn modelId="{12A2EE49-30F2-4151-B03C-B282FC10C42D}" type="presParOf" srcId="{5A7570B0-A1FC-46FC-9E6F-3AA592558381}" destId="{789367B0-CC7D-49C8-AF87-2784B4BF3B8D}" srcOrd="4" destOrd="0" presId="urn:microsoft.com/office/officeart/2008/layout/AlternatingHexagons"/>
    <dgm:cxn modelId="{5DDE3C21-1D47-4356-9ABA-FC9E911FB53A}" type="presParOf" srcId="{9DE17733-6508-416F-9AFE-0CBC190CF853}" destId="{DDB3A631-0854-4C7D-81E9-71A7351B1F6B}" srcOrd="5" destOrd="0" presId="urn:microsoft.com/office/officeart/2008/layout/AlternatingHexagons"/>
    <dgm:cxn modelId="{0BE8CA1C-BECF-411F-9521-D61E5BDE9CB9}" type="presParOf" srcId="{9DE17733-6508-416F-9AFE-0CBC190CF853}" destId="{C0DE62FA-C0DA-4D8D-9BCC-132626BB443F}" srcOrd="6" destOrd="0" presId="urn:microsoft.com/office/officeart/2008/layout/AlternatingHexagons"/>
    <dgm:cxn modelId="{C09E422A-A0C5-4677-8792-931E283CFA2B}" type="presParOf" srcId="{C0DE62FA-C0DA-4D8D-9BCC-132626BB443F}" destId="{44D86DDD-3CF1-474C-9798-38E7A222D848}" srcOrd="0" destOrd="0" presId="urn:microsoft.com/office/officeart/2008/layout/AlternatingHexagons"/>
    <dgm:cxn modelId="{72CFEC54-E26F-4A4A-AF21-784EB1833CB7}" type="presParOf" srcId="{C0DE62FA-C0DA-4D8D-9BCC-132626BB443F}" destId="{41EA5809-BC24-4D87-977E-D192ACA8E502}" srcOrd="1" destOrd="0" presId="urn:microsoft.com/office/officeart/2008/layout/AlternatingHexagons"/>
    <dgm:cxn modelId="{B8C45086-B3D1-440E-9854-B903E77D4054}" type="presParOf" srcId="{C0DE62FA-C0DA-4D8D-9BCC-132626BB443F}" destId="{289C3EFE-E5E4-422D-8CC2-C826FEFF3A91}" srcOrd="2" destOrd="0" presId="urn:microsoft.com/office/officeart/2008/layout/AlternatingHexagons"/>
    <dgm:cxn modelId="{F0500BAC-5EB8-4C47-A524-991F4C8FBCCA}" type="presParOf" srcId="{C0DE62FA-C0DA-4D8D-9BCC-132626BB443F}" destId="{CE4EFB23-44F2-4430-829B-B9FE11B070AD}" srcOrd="3" destOrd="0" presId="urn:microsoft.com/office/officeart/2008/layout/AlternatingHexagons"/>
    <dgm:cxn modelId="{B346A129-4B02-44E4-B528-F4B3E3821C54}" type="presParOf" srcId="{C0DE62FA-C0DA-4D8D-9BCC-132626BB443F}" destId="{11E8ABB4-EF7B-426F-8DCF-FC77A01DB6EB}" srcOrd="4" destOrd="0" presId="urn:microsoft.com/office/officeart/2008/layout/AlternatingHexagons"/>
    <dgm:cxn modelId="{8EDB3AFC-C1D5-45C2-B367-D08280037359}" type="presParOf" srcId="{9DE17733-6508-416F-9AFE-0CBC190CF853}" destId="{A98417B5-1748-4433-B5DF-151695672CB8}" srcOrd="7" destOrd="0" presId="urn:microsoft.com/office/officeart/2008/layout/AlternatingHexagons"/>
    <dgm:cxn modelId="{1E7D66B5-5218-4633-A96F-A6EB19E14ADB}" type="presParOf" srcId="{9DE17733-6508-416F-9AFE-0CBC190CF853}" destId="{B6363E6A-0792-4A9C-9E4C-CD968CD99D69}" srcOrd="8" destOrd="0" presId="urn:microsoft.com/office/officeart/2008/layout/AlternatingHexagons"/>
    <dgm:cxn modelId="{B2A1416A-F983-4EC1-9C5B-A14A600C2D32}" type="presParOf" srcId="{B6363E6A-0792-4A9C-9E4C-CD968CD99D69}" destId="{3246F065-9321-4F84-BB14-27E1B43CA423}" srcOrd="0" destOrd="0" presId="urn:microsoft.com/office/officeart/2008/layout/AlternatingHexagons"/>
    <dgm:cxn modelId="{DA78A72B-77EB-443F-9EBF-C51E632CF71C}" type="presParOf" srcId="{B6363E6A-0792-4A9C-9E4C-CD968CD99D69}" destId="{11EF3598-8D50-4307-BD5C-E690B1C5A6DE}" srcOrd="1" destOrd="0" presId="urn:microsoft.com/office/officeart/2008/layout/AlternatingHexagons"/>
    <dgm:cxn modelId="{A6424214-AEF7-4107-9305-EBF84F5E3B24}" type="presParOf" srcId="{B6363E6A-0792-4A9C-9E4C-CD968CD99D69}" destId="{BE4DE8EF-1F9E-4BC9-997D-24113BEE9288}" srcOrd="2" destOrd="0" presId="urn:microsoft.com/office/officeart/2008/layout/AlternatingHexagons"/>
    <dgm:cxn modelId="{2CD5F296-2A4A-471C-B020-CC0E862BB58E}" type="presParOf" srcId="{B6363E6A-0792-4A9C-9E4C-CD968CD99D69}" destId="{0747D668-D816-43AD-AA9C-17B5EEEE93DC}" srcOrd="3" destOrd="0" presId="urn:microsoft.com/office/officeart/2008/layout/AlternatingHexagons"/>
    <dgm:cxn modelId="{E9C0C671-51FD-4820-8A03-E5BC36DEBC9E}" type="presParOf" srcId="{B6363E6A-0792-4A9C-9E4C-CD968CD99D69}" destId="{DA720DFA-DC6A-4575-A48E-BCDA7DE8E8F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7D5B4C-6478-460E-A0C3-28E0363F007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5B9B57-ABFD-4F95-A098-3DCC1A451ADB}">
      <dgm:prSet phldrT="[Text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Социальное обеспечение</a:t>
          </a:r>
          <a:endParaRPr lang="en-GB" b="1" dirty="0">
            <a:solidFill>
              <a:srgbClr val="FFFF00"/>
            </a:solidFill>
          </a:endParaRPr>
        </a:p>
      </dgm:t>
    </dgm:pt>
    <dgm:pt modelId="{DE89B512-9F7E-436C-9EF8-11F20CCE630B}" type="parTrans" cxnId="{71D0E763-B65A-46DB-88F0-01E073FF4F78}">
      <dgm:prSet/>
      <dgm:spPr/>
      <dgm:t>
        <a:bodyPr/>
        <a:lstStyle/>
        <a:p>
          <a:endParaRPr lang="en-GB"/>
        </a:p>
      </dgm:t>
    </dgm:pt>
    <dgm:pt modelId="{88E2FC55-DCEF-4C7F-A42B-AAD704C1FFA4}" type="sibTrans" cxnId="{71D0E763-B65A-46DB-88F0-01E073FF4F78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Трудовые отношения</a:t>
          </a:r>
          <a:endParaRPr lang="en-GB" sz="1400" b="1" dirty="0">
            <a:solidFill>
              <a:srgbClr val="FFFF00"/>
            </a:solidFill>
          </a:endParaRPr>
        </a:p>
      </dgm:t>
    </dgm:pt>
    <dgm:pt modelId="{EED613A5-7BA0-4905-BCCF-F0F1A1677CFA}">
      <dgm:prSet phldrT="[Text]"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Пособия по безработице</a:t>
          </a:r>
          <a:endParaRPr lang="en-GB" sz="1400" b="1" dirty="0">
            <a:solidFill>
              <a:srgbClr val="FFFF00"/>
            </a:solidFill>
          </a:endParaRPr>
        </a:p>
      </dgm:t>
    </dgm:pt>
    <dgm:pt modelId="{6A549D24-0E27-4664-863A-55F4B40CE80D}" type="parTrans" cxnId="{A6B6FFD8-2CA4-4948-AB00-61D7A8FD0E35}">
      <dgm:prSet/>
      <dgm:spPr/>
      <dgm:t>
        <a:bodyPr/>
        <a:lstStyle/>
        <a:p>
          <a:endParaRPr lang="en-GB"/>
        </a:p>
      </dgm:t>
    </dgm:pt>
    <dgm:pt modelId="{DA488715-F2E4-484D-9296-DC6A73065C17}" type="sibTrans" cxnId="{A6B6FFD8-2CA4-4948-AB00-61D7A8FD0E35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Налоги на рабочую силу</a:t>
          </a:r>
          <a:endParaRPr lang="en-GB" sz="1400" b="1" dirty="0">
            <a:solidFill>
              <a:srgbClr val="FFFF00"/>
            </a:solidFill>
          </a:endParaRPr>
        </a:p>
      </dgm:t>
    </dgm:pt>
    <dgm:pt modelId="{3713B1D3-45E0-4DA8-9927-E7E259D203D1}">
      <dgm:prSet phldrT="[Text]" phldr="1"/>
      <dgm:spPr/>
      <dgm:t>
        <a:bodyPr/>
        <a:lstStyle/>
        <a:p>
          <a:endParaRPr lang="en-GB"/>
        </a:p>
      </dgm:t>
    </dgm:pt>
    <dgm:pt modelId="{9D1BA306-51A9-4EFE-A511-BBBA77BFF829}" type="parTrans" cxnId="{937A7687-7065-45C2-98EA-2BFE5CEBED9E}">
      <dgm:prSet/>
      <dgm:spPr/>
      <dgm:t>
        <a:bodyPr/>
        <a:lstStyle/>
        <a:p>
          <a:endParaRPr lang="en-GB"/>
        </a:p>
      </dgm:t>
    </dgm:pt>
    <dgm:pt modelId="{0564C450-2D8F-47B6-8BA5-6F65CE80ED96}" type="sibTrans" cxnId="{937A7687-7065-45C2-98EA-2BFE5CEBED9E}">
      <dgm:prSet/>
      <dgm:spPr/>
      <dgm:t>
        <a:bodyPr/>
        <a:lstStyle/>
        <a:p>
          <a:endParaRPr lang="en-GB"/>
        </a:p>
      </dgm:t>
    </dgm:pt>
    <dgm:pt modelId="{1981CA69-013B-41F9-9450-BB0ECAB849E2}">
      <dgm:prSet phldrT="[Text]"/>
      <dgm:spPr/>
      <dgm:t>
        <a:bodyPr/>
        <a:lstStyle/>
        <a:p>
          <a:r>
            <a:rPr lang="en-GB" b="1" dirty="0" smtClean="0">
              <a:solidFill>
                <a:srgbClr val="FFFF00"/>
              </a:solidFill>
            </a:rPr>
            <a:t>ALMP</a:t>
          </a:r>
          <a:endParaRPr lang="en-GB" b="1" dirty="0">
            <a:solidFill>
              <a:srgbClr val="FFFF00"/>
            </a:solidFill>
          </a:endParaRPr>
        </a:p>
      </dgm:t>
    </dgm:pt>
    <dgm:pt modelId="{D4892F55-21D9-4CD5-B219-FDF4ACABE99B}" type="parTrans" cxnId="{8FC58E69-ED2F-461A-A203-364926F53C4E}">
      <dgm:prSet/>
      <dgm:spPr/>
      <dgm:t>
        <a:bodyPr/>
        <a:lstStyle/>
        <a:p>
          <a:endParaRPr lang="en-GB"/>
        </a:p>
      </dgm:t>
    </dgm:pt>
    <dgm:pt modelId="{DD7B0667-E729-44CF-9D44-08B7F1C0DC7A}" type="sibTrans" cxnId="{8FC58E69-ED2F-461A-A203-364926F53C4E}">
      <dgm:prSet custT="1"/>
      <dgm:spPr/>
      <dgm:t>
        <a:bodyPr/>
        <a:lstStyle/>
        <a:p>
          <a:r>
            <a:rPr lang="en-GB" sz="1400" b="1" dirty="0" smtClean="0">
              <a:solidFill>
                <a:srgbClr val="FF0000"/>
              </a:solidFill>
            </a:rPr>
            <a:t>EPL (</a:t>
          </a:r>
          <a:r>
            <a:rPr lang="ru-RU" sz="1400" b="1" dirty="0" smtClean="0">
              <a:solidFill>
                <a:srgbClr val="FF0000"/>
              </a:solidFill>
            </a:rPr>
            <a:t>расторжение договоров</a:t>
          </a:r>
          <a:r>
            <a:rPr lang="en-GB" sz="1400" b="1" dirty="0" smtClean="0">
              <a:solidFill>
                <a:srgbClr val="FF0000"/>
              </a:solidFill>
            </a:rPr>
            <a:t>)</a:t>
          </a:r>
          <a:endParaRPr lang="en-GB" sz="1400" b="1" dirty="0">
            <a:solidFill>
              <a:srgbClr val="FF0000"/>
            </a:solidFill>
          </a:endParaRPr>
        </a:p>
      </dgm:t>
    </dgm:pt>
    <dgm:pt modelId="{E5CF660D-40B2-4765-A7BD-86673640CD9F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Трудовые договоры</a:t>
          </a:r>
          <a:endParaRPr lang="en-GB" sz="1400" b="1" dirty="0">
            <a:solidFill>
              <a:srgbClr val="FFFF00"/>
            </a:solidFill>
          </a:endParaRPr>
        </a:p>
      </dgm:t>
    </dgm:pt>
    <dgm:pt modelId="{892458E6-2D3E-4B2E-B1D6-171A0212CB44}" type="parTrans" cxnId="{042DFBBB-6C58-4128-8579-0F7C336B3EFE}">
      <dgm:prSet/>
      <dgm:spPr/>
      <dgm:t>
        <a:bodyPr/>
        <a:lstStyle/>
        <a:p>
          <a:endParaRPr lang="en-GB"/>
        </a:p>
      </dgm:t>
    </dgm:pt>
    <dgm:pt modelId="{A26F2D17-117A-41AA-9FAB-DF175DCB2710}" type="sibTrans" cxnId="{042DFBBB-6C58-4128-8579-0F7C336B3EFE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Рабочее время</a:t>
          </a:r>
          <a:endParaRPr lang="en-GB" sz="1400" b="1" dirty="0">
            <a:solidFill>
              <a:srgbClr val="FFFF00"/>
            </a:solidFill>
          </a:endParaRPr>
        </a:p>
      </dgm:t>
    </dgm:pt>
    <dgm:pt modelId="{EF3AF7EA-1889-4803-BBDB-9016FEF310E7}">
      <dgm:prSet custT="1"/>
      <dgm:spPr/>
      <dgm:t>
        <a:bodyPr/>
        <a:lstStyle/>
        <a:p>
          <a:r>
            <a:rPr lang="ru-RU" sz="1200" b="1" dirty="0" smtClean="0">
              <a:solidFill>
                <a:srgbClr val="FFFF00"/>
              </a:solidFill>
            </a:rPr>
            <a:t>ОТ и ТБ</a:t>
          </a:r>
          <a:endParaRPr lang="en-GB" sz="1200" b="1" dirty="0">
            <a:solidFill>
              <a:srgbClr val="FFFF00"/>
            </a:solidFill>
          </a:endParaRPr>
        </a:p>
      </dgm:t>
    </dgm:pt>
    <dgm:pt modelId="{B776B451-33FE-496C-9A9F-43C8DFBDA262}" type="parTrans" cxnId="{65E3E274-93D1-4DF2-B7DA-45EF7C1DF43C}">
      <dgm:prSet/>
      <dgm:spPr/>
      <dgm:t>
        <a:bodyPr/>
        <a:lstStyle/>
        <a:p>
          <a:endParaRPr lang="en-GB"/>
        </a:p>
      </dgm:t>
    </dgm:pt>
    <dgm:pt modelId="{2A789B1A-E96A-45FB-8C5A-A2C73458C7F8}" type="sibTrans" cxnId="{65E3E274-93D1-4DF2-B7DA-45EF7C1DF43C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Зарплаты</a:t>
          </a:r>
          <a:endParaRPr lang="en-GB" sz="1400" b="1" dirty="0">
            <a:solidFill>
              <a:srgbClr val="FFFF00"/>
            </a:solidFill>
          </a:endParaRPr>
        </a:p>
      </dgm:t>
    </dgm:pt>
    <dgm:pt modelId="{9DE17733-6508-416F-9AFE-0CBC190CF853}" type="pres">
      <dgm:prSet presAssocID="{357D5B4C-6478-460E-A0C3-28E0363F007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AE3F93B-4C14-4CEB-8380-71D0D0776D70}" type="pres">
      <dgm:prSet presAssocID="{615B9B57-ABFD-4F95-A098-3DCC1A451ADB}" presName="composite" presStyleCnt="0"/>
      <dgm:spPr/>
    </dgm:pt>
    <dgm:pt modelId="{EB47F6A3-8C5D-4F12-B8AB-F77BD9D54ADB}" type="pres">
      <dgm:prSet presAssocID="{615B9B57-ABFD-4F95-A098-3DCC1A451ADB}" presName="Parent1" presStyleLbl="node1" presStyleIdx="0" presStyleCnt="10" custLinFactX="4369" custLinFactY="70027" custLinFactNeighborX="10000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7FD923-285E-416F-813E-3E35AD23D48D}" type="pres">
      <dgm:prSet presAssocID="{615B9B57-ABFD-4F95-A098-3DCC1A451ADB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3E4C58-E709-4E8C-852E-505FA02EDD60}" type="pres">
      <dgm:prSet presAssocID="{615B9B57-ABFD-4F95-A098-3DCC1A451ADB}" presName="BalanceSpacing" presStyleCnt="0"/>
      <dgm:spPr/>
    </dgm:pt>
    <dgm:pt modelId="{9D40E8A9-6002-459B-9D2A-8A9CCC05AE3E}" type="pres">
      <dgm:prSet presAssocID="{615B9B57-ABFD-4F95-A098-3DCC1A451ADB}" presName="BalanceSpacing1" presStyleCnt="0"/>
      <dgm:spPr/>
    </dgm:pt>
    <dgm:pt modelId="{9FC62BEC-DE32-4BA8-91C2-FFCF0E88771B}" type="pres">
      <dgm:prSet presAssocID="{88E2FC55-DCEF-4C7F-A42B-AAD704C1FFA4}" presName="Accent1Text" presStyleLbl="node1" presStyleIdx="1" presStyleCnt="10" custLinFactNeighborX="-57400" custLinFactNeighborY="85608"/>
      <dgm:spPr/>
      <dgm:t>
        <a:bodyPr/>
        <a:lstStyle/>
        <a:p>
          <a:endParaRPr lang="en-GB"/>
        </a:p>
      </dgm:t>
    </dgm:pt>
    <dgm:pt modelId="{10A43573-2403-4325-9A9B-333EFD6907D9}" type="pres">
      <dgm:prSet presAssocID="{88E2FC55-DCEF-4C7F-A42B-AAD704C1FFA4}" presName="spaceBetweenRectangles" presStyleCnt="0"/>
      <dgm:spPr/>
    </dgm:pt>
    <dgm:pt modelId="{9685DBBB-F861-4E6C-857D-EA604FCB9BB5}" type="pres">
      <dgm:prSet presAssocID="{E5CF660D-40B2-4765-A7BD-86673640CD9F}" presName="composite" presStyleCnt="0"/>
      <dgm:spPr/>
    </dgm:pt>
    <dgm:pt modelId="{3D0BC996-83FE-4826-88D9-52F6717BD8D3}" type="pres">
      <dgm:prSet presAssocID="{E5CF660D-40B2-4765-A7BD-86673640CD9F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F08D1A-FEDE-4FF9-9DC1-CDC7B6489408}" type="pres">
      <dgm:prSet presAssocID="{E5CF660D-40B2-4765-A7BD-86673640CD9F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90B09EBC-0E49-4828-81FD-6E66412C1D6E}" type="pres">
      <dgm:prSet presAssocID="{E5CF660D-40B2-4765-A7BD-86673640CD9F}" presName="BalanceSpacing" presStyleCnt="0"/>
      <dgm:spPr/>
    </dgm:pt>
    <dgm:pt modelId="{9C6D1914-5D8B-4E82-8909-D99DBB1FAC72}" type="pres">
      <dgm:prSet presAssocID="{E5CF660D-40B2-4765-A7BD-86673640CD9F}" presName="BalanceSpacing1" presStyleCnt="0"/>
      <dgm:spPr/>
    </dgm:pt>
    <dgm:pt modelId="{02D23E44-105F-44B5-BEEC-3B9BB768765A}" type="pres">
      <dgm:prSet presAssocID="{A26F2D17-117A-41AA-9FAB-DF175DCB2710}" presName="Accent1Text" presStyleLbl="node1" presStyleIdx="3" presStyleCnt="10"/>
      <dgm:spPr/>
      <dgm:t>
        <a:bodyPr/>
        <a:lstStyle/>
        <a:p>
          <a:endParaRPr lang="en-GB"/>
        </a:p>
      </dgm:t>
    </dgm:pt>
    <dgm:pt modelId="{E4461824-9580-436B-946F-B14B73920222}" type="pres">
      <dgm:prSet presAssocID="{A26F2D17-117A-41AA-9FAB-DF175DCB2710}" presName="spaceBetweenRectangles" presStyleCnt="0"/>
      <dgm:spPr/>
    </dgm:pt>
    <dgm:pt modelId="{5A7570B0-A1FC-46FC-9E6F-3AA592558381}" type="pres">
      <dgm:prSet presAssocID="{EF3AF7EA-1889-4803-BBDB-9016FEF310E7}" presName="composite" presStyleCnt="0"/>
      <dgm:spPr/>
    </dgm:pt>
    <dgm:pt modelId="{3029EB10-12CE-4803-B3B2-E8FDE6995196}" type="pres">
      <dgm:prSet presAssocID="{EF3AF7EA-1889-4803-BBDB-9016FEF310E7}" presName="Parent1" presStyleLbl="node1" presStyleIdx="4" presStyleCnt="10" custLinFactNeighborX="-63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0CC741-0D8E-4B4D-99FA-8132FF483617}" type="pres">
      <dgm:prSet presAssocID="{EF3AF7EA-1889-4803-BBDB-9016FEF310E7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A9AA643-1010-4D13-BAC7-92F1E926F5D6}" type="pres">
      <dgm:prSet presAssocID="{EF3AF7EA-1889-4803-BBDB-9016FEF310E7}" presName="BalanceSpacing" presStyleCnt="0"/>
      <dgm:spPr/>
    </dgm:pt>
    <dgm:pt modelId="{7621D065-D439-42FC-BA4F-7819E29CE84B}" type="pres">
      <dgm:prSet presAssocID="{EF3AF7EA-1889-4803-BBDB-9016FEF310E7}" presName="BalanceSpacing1" presStyleCnt="0"/>
      <dgm:spPr/>
    </dgm:pt>
    <dgm:pt modelId="{789367B0-CC7D-49C8-AF87-2784B4BF3B8D}" type="pres">
      <dgm:prSet presAssocID="{2A789B1A-E96A-45FB-8C5A-A2C73458C7F8}" presName="Accent1Text" presStyleLbl="node1" presStyleIdx="5" presStyleCnt="10"/>
      <dgm:spPr/>
      <dgm:t>
        <a:bodyPr/>
        <a:lstStyle/>
        <a:p>
          <a:endParaRPr lang="en-GB"/>
        </a:p>
      </dgm:t>
    </dgm:pt>
    <dgm:pt modelId="{DDB3A631-0854-4C7D-81E9-71A7351B1F6B}" type="pres">
      <dgm:prSet presAssocID="{2A789B1A-E96A-45FB-8C5A-A2C73458C7F8}" presName="spaceBetweenRectangles" presStyleCnt="0"/>
      <dgm:spPr/>
    </dgm:pt>
    <dgm:pt modelId="{C0DE62FA-C0DA-4D8D-9BCC-132626BB443F}" type="pres">
      <dgm:prSet presAssocID="{EED613A5-7BA0-4905-BCCF-F0F1A1677CFA}" presName="composite" presStyleCnt="0"/>
      <dgm:spPr/>
    </dgm:pt>
    <dgm:pt modelId="{44D86DDD-3CF1-474C-9798-38E7A222D848}" type="pres">
      <dgm:prSet presAssocID="{EED613A5-7BA0-4905-BCCF-F0F1A1677CFA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EA5809-BC24-4D87-977E-D192ACA8E502}" type="pres">
      <dgm:prSet presAssocID="{EED613A5-7BA0-4905-BCCF-F0F1A1677CFA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9C3EFE-E5E4-422D-8CC2-C826FEFF3A91}" type="pres">
      <dgm:prSet presAssocID="{EED613A5-7BA0-4905-BCCF-F0F1A1677CFA}" presName="BalanceSpacing" presStyleCnt="0"/>
      <dgm:spPr/>
    </dgm:pt>
    <dgm:pt modelId="{CE4EFB23-44F2-4430-829B-B9FE11B070AD}" type="pres">
      <dgm:prSet presAssocID="{EED613A5-7BA0-4905-BCCF-F0F1A1677CFA}" presName="BalanceSpacing1" presStyleCnt="0"/>
      <dgm:spPr/>
    </dgm:pt>
    <dgm:pt modelId="{11E8ABB4-EF7B-426F-8DCF-FC77A01DB6EB}" type="pres">
      <dgm:prSet presAssocID="{DA488715-F2E4-484D-9296-DC6A73065C17}" presName="Accent1Text" presStyleLbl="node1" presStyleIdx="7" presStyleCnt="10"/>
      <dgm:spPr/>
      <dgm:t>
        <a:bodyPr/>
        <a:lstStyle/>
        <a:p>
          <a:endParaRPr lang="en-GB"/>
        </a:p>
      </dgm:t>
    </dgm:pt>
    <dgm:pt modelId="{A98417B5-1748-4433-B5DF-151695672CB8}" type="pres">
      <dgm:prSet presAssocID="{DA488715-F2E4-484D-9296-DC6A73065C17}" presName="spaceBetweenRectangles" presStyleCnt="0"/>
      <dgm:spPr/>
    </dgm:pt>
    <dgm:pt modelId="{B6363E6A-0792-4A9C-9E4C-CD968CD99D69}" type="pres">
      <dgm:prSet presAssocID="{1981CA69-013B-41F9-9450-BB0ECAB849E2}" presName="composite" presStyleCnt="0"/>
      <dgm:spPr/>
    </dgm:pt>
    <dgm:pt modelId="{3246F065-9321-4F84-BB14-27E1B43CA423}" type="pres">
      <dgm:prSet presAssocID="{1981CA69-013B-41F9-9450-BB0ECAB849E2}" presName="Parent1" presStyleLbl="node1" presStyleIdx="8" presStyleCnt="10" custLinFactX="-64000" custLinFactNeighborX="-100000" custLinFactNeighborY="-828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EF3598-8D50-4307-BD5C-E690B1C5A6DE}" type="pres">
      <dgm:prSet presAssocID="{1981CA69-013B-41F9-9450-BB0ECAB849E2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4DE8EF-1F9E-4BC9-997D-24113BEE9288}" type="pres">
      <dgm:prSet presAssocID="{1981CA69-013B-41F9-9450-BB0ECAB849E2}" presName="BalanceSpacing" presStyleCnt="0"/>
      <dgm:spPr/>
    </dgm:pt>
    <dgm:pt modelId="{0747D668-D816-43AD-AA9C-17B5EEEE93DC}" type="pres">
      <dgm:prSet presAssocID="{1981CA69-013B-41F9-9450-BB0ECAB849E2}" presName="BalanceSpacing1" presStyleCnt="0"/>
      <dgm:spPr/>
    </dgm:pt>
    <dgm:pt modelId="{DA720DFA-DC6A-4575-A48E-BCDA7DE8E8FB}" type="pres">
      <dgm:prSet presAssocID="{DD7B0667-E729-44CF-9D44-08B7F1C0DC7A}" presName="Accent1Text" presStyleLbl="node1" presStyleIdx="9" presStyleCnt="10" custLinFactX="-9333" custLinFactY="-68838" custLinFactNeighborX="-100000" custLinFactNeighborY="-100000"/>
      <dgm:spPr/>
      <dgm:t>
        <a:bodyPr/>
        <a:lstStyle/>
        <a:p>
          <a:endParaRPr lang="en-GB"/>
        </a:p>
      </dgm:t>
    </dgm:pt>
  </dgm:ptLst>
  <dgm:cxnLst>
    <dgm:cxn modelId="{A405E3F7-48DE-4594-A04F-D56BC643AA06}" type="presOf" srcId="{3713B1D3-45E0-4DA8-9927-E7E259D203D1}" destId="{41EA5809-BC24-4D87-977E-D192ACA8E502}" srcOrd="0" destOrd="0" presId="urn:microsoft.com/office/officeart/2008/layout/AlternatingHexagons"/>
    <dgm:cxn modelId="{15FF3435-F249-4981-A8FB-0D1A6E68C414}" type="presOf" srcId="{357D5B4C-6478-460E-A0C3-28E0363F0072}" destId="{9DE17733-6508-416F-9AFE-0CBC190CF853}" srcOrd="0" destOrd="0" presId="urn:microsoft.com/office/officeart/2008/layout/AlternatingHexagons"/>
    <dgm:cxn modelId="{338D31CD-E005-4AB0-8C80-87C95E2375A3}" type="presOf" srcId="{A26F2D17-117A-41AA-9FAB-DF175DCB2710}" destId="{02D23E44-105F-44B5-BEEC-3B9BB768765A}" srcOrd="0" destOrd="0" presId="urn:microsoft.com/office/officeart/2008/layout/AlternatingHexagons"/>
    <dgm:cxn modelId="{02DB0CD9-8D00-46E7-ACA5-C7A2B982A56A}" type="presOf" srcId="{EF3AF7EA-1889-4803-BBDB-9016FEF310E7}" destId="{3029EB10-12CE-4803-B3B2-E8FDE6995196}" srcOrd="0" destOrd="0" presId="urn:microsoft.com/office/officeart/2008/layout/AlternatingHexagons"/>
    <dgm:cxn modelId="{69BCCF53-CB77-4583-9FB8-9154A40904B2}" type="presOf" srcId="{DD7B0667-E729-44CF-9D44-08B7F1C0DC7A}" destId="{DA720DFA-DC6A-4575-A48E-BCDA7DE8E8FB}" srcOrd="0" destOrd="0" presId="urn:microsoft.com/office/officeart/2008/layout/AlternatingHexagons"/>
    <dgm:cxn modelId="{036AA8B9-73CE-46F7-9E10-72C5AD4AFA97}" type="presOf" srcId="{E5CF660D-40B2-4765-A7BD-86673640CD9F}" destId="{3D0BC996-83FE-4826-88D9-52F6717BD8D3}" srcOrd="0" destOrd="0" presId="urn:microsoft.com/office/officeart/2008/layout/AlternatingHexagons"/>
    <dgm:cxn modelId="{B5E5F402-E07B-4372-AC0E-2BC8670E8A95}" type="presOf" srcId="{DA488715-F2E4-484D-9296-DC6A73065C17}" destId="{11E8ABB4-EF7B-426F-8DCF-FC77A01DB6EB}" srcOrd="0" destOrd="0" presId="urn:microsoft.com/office/officeart/2008/layout/AlternatingHexagons"/>
    <dgm:cxn modelId="{B37410B6-E8CB-41CF-B4D3-6674C4D1148B}" type="presOf" srcId="{88E2FC55-DCEF-4C7F-A42B-AAD704C1FFA4}" destId="{9FC62BEC-DE32-4BA8-91C2-FFCF0E88771B}" srcOrd="0" destOrd="0" presId="urn:microsoft.com/office/officeart/2008/layout/AlternatingHexagons"/>
    <dgm:cxn modelId="{A7BA0E74-E016-45D2-BFA8-F054AA79FB3A}" type="presOf" srcId="{EED613A5-7BA0-4905-BCCF-F0F1A1677CFA}" destId="{44D86DDD-3CF1-474C-9798-38E7A222D848}" srcOrd="0" destOrd="0" presId="urn:microsoft.com/office/officeart/2008/layout/AlternatingHexagons"/>
    <dgm:cxn modelId="{71D0E763-B65A-46DB-88F0-01E073FF4F78}" srcId="{357D5B4C-6478-460E-A0C3-28E0363F0072}" destId="{615B9B57-ABFD-4F95-A098-3DCC1A451ADB}" srcOrd="0" destOrd="0" parTransId="{DE89B512-9F7E-436C-9EF8-11F20CCE630B}" sibTransId="{88E2FC55-DCEF-4C7F-A42B-AAD704C1FFA4}"/>
    <dgm:cxn modelId="{90C239E3-811C-4CE7-9710-191D4055D839}" type="presOf" srcId="{615B9B57-ABFD-4F95-A098-3DCC1A451ADB}" destId="{EB47F6A3-8C5D-4F12-B8AB-F77BD9D54ADB}" srcOrd="0" destOrd="0" presId="urn:microsoft.com/office/officeart/2008/layout/AlternatingHexagons"/>
    <dgm:cxn modelId="{937A7687-7065-45C2-98EA-2BFE5CEBED9E}" srcId="{EED613A5-7BA0-4905-BCCF-F0F1A1677CFA}" destId="{3713B1D3-45E0-4DA8-9927-E7E259D203D1}" srcOrd="0" destOrd="0" parTransId="{9D1BA306-51A9-4EFE-A511-BBBA77BFF829}" sibTransId="{0564C450-2D8F-47B6-8BA5-6F65CE80ED96}"/>
    <dgm:cxn modelId="{65E3E274-93D1-4DF2-B7DA-45EF7C1DF43C}" srcId="{357D5B4C-6478-460E-A0C3-28E0363F0072}" destId="{EF3AF7EA-1889-4803-BBDB-9016FEF310E7}" srcOrd="2" destOrd="0" parTransId="{B776B451-33FE-496C-9A9F-43C8DFBDA262}" sibTransId="{2A789B1A-E96A-45FB-8C5A-A2C73458C7F8}"/>
    <dgm:cxn modelId="{0CA0D168-C14D-4304-ADE7-B244AC8AC767}" type="presOf" srcId="{1981CA69-013B-41F9-9450-BB0ECAB849E2}" destId="{3246F065-9321-4F84-BB14-27E1B43CA423}" srcOrd="0" destOrd="0" presId="urn:microsoft.com/office/officeart/2008/layout/AlternatingHexagons"/>
    <dgm:cxn modelId="{8FC58E69-ED2F-461A-A203-364926F53C4E}" srcId="{357D5B4C-6478-460E-A0C3-28E0363F0072}" destId="{1981CA69-013B-41F9-9450-BB0ECAB849E2}" srcOrd="4" destOrd="0" parTransId="{D4892F55-21D9-4CD5-B219-FDF4ACABE99B}" sibTransId="{DD7B0667-E729-44CF-9D44-08B7F1C0DC7A}"/>
    <dgm:cxn modelId="{B5A6E125-8065-44D4-BA88-5D9EEA584FDC}" type="presOf" srcId="{2A789B1A-E96A-45FB-8C5A-A2C73458C7F8}" destId="{789367B0-CC7D-49C8-AF87-2784B4BF3B8D}" srcOrd="0" destOrd="0" presId="urn:microsoft.com/office/officeart/2008/layout/AlternatingHexagons"/>
    <dgm:cxn modelId="{A6B6FFD8-2CA4-4948-AB00-61D7A8FD0E35}" srcId="{357D5B4C-6478-460E-A0C3-28E0363F0072}" destId="{EED613A5-7BA0-4905-BCCF-F0F1A1677CFA}" srcOrd="3" destOrd="0" parTransId="{6A549D24-0E27-4664-863A-55F4B40CE80D}" sibTransId="{DA488715-F2E4-484D-9296-DC6A73065C17}"/>
    <dgm:cxn modelId="{042DFBBB-6C58-4128-8579-0F7C336B3EFE}" srcId="{357D5B4C-6478-460E-A0C3-28E0363F0072}" destId="{E5CF660D-40B2-4765-A7BD-86673640CD9F}" srcOrd="1" destOrd="0" parTransId="{892458E6-2D3E-4B2E-B1D6-171A0212CB44}" sibTransId="{A26F2D17-117A-41AA-9FAB-DF175DCB2710}"/>
    <dgm:cxn modelId="{5B9AF7F0-C01D-40DD-85CE-26FC2705B513}" type="presParOf" srcId="{9DE17733-6508-416F-9AFE-0CBC190CF853}" destId="{8AE3F93B-4C14-4CEB-8380-71D0D0776D70}" srcOrd="0" destOrd="0" presId="urn:microsoft.com/office/officeart/2008/layout/AlternatingHexagons"/>
    <dgm:cxn modelId="{476A5424-7AA0-425F-BD2C-64BE40BEB803}" type="presParOf" srcId="{8AE3F93B-4C14-4CEB-8380-71D0D0776D70}" destId="{EB47F6A3-8C5D-4F12-B8AB-F77BD9D54ADB}" srcOrd="0" destOrd="0" presId="urn:microsoft.com/office/officeart/2008/layout/AlternatingHexagons"/>
    <dgm:cxn modelId="{C9695F0F-1F87-4A51-A1AA-101E52A32641}" type="presParOf" srcId="{8AE3F93B-4C14-4CEB-8380-71D0D0776D70}" destId="{467FD923-285E-416F-813E-3E35AD23D48D}" srcOrd="1" destOrd="0" presId="urn:microsoft.com/office/officeart/2008/layout/AlternatingHexagons"/>
    <dgm:cxn modelId="{DBD77FAF-C78D-4A06-8E8F-36B2C49234B8}" type="presParOf" srcId="{8AE3F93B-4C14-4CEB-8380-71D0D0776D70}" destId="{723E4C58-E709-4E8C-852E-505FA02EDD60}" srcOrd="2" destOrd="0" presId="urn:microsoft.com/office/officeart/2008/layout/AlternatingHexagons"/>
    <dgm:cxn modelId="{0A98F959-7C2B-430B-B557-3B7CD004DDBB}" type="presParOf" srcId="{8AE3F93B-4C14-4CEB-8380-71D0D0776D70}" destId="{9D40E8A9-6002-459B-9D2A-8A9CCC05AE3E}" srcOrd="3" destOrd="0" presId="urn:microsoft.com/office/officeart/2008/layout/AlternatingHexagons"/>
    <dgm:cxn modelId="{51B055AF-539B-491F-9994-7DC1A07A8ECD}" type="presParOf" srcId="{8AE3F93B-4C14-4CEB-8380-71D0D0776D70}" destId="{9FC62BEC-DE32-4BA8-91C2-FFCF0E88771B}" srcOrd="4" destOrd="0" presId="urn:microsoft.com/office/officeart/2008/layout/AlternatingHexagons"/>
    <dgm:cxn modelId="{D6A7CA08-524B-49FD-BFD9-166DD0F2F01D}" type="presParOf" srcId="{9DE17733-6508-416F-9AFE-0CBC190CF853}" destId="{10A43573-2403-4325-9A9B-333EFD6907D9}" srcOrd="1" destOrd="0" presId="urn:microsoft.com/office/officeart/2008/layout/AlternatingHexagons"/>
    <dgm:cxn modelId="{20309E9A-827A-405C-893F-2887010CC21B}" type="presParOf" srcId="{9DE17733-6508-416F-9AFE-0CBC190CF853}" destId="{9685DBBB-F861-4E6C-857D-EA604FCB9BB5}" srcOrd="2" destOrd="0" presId="urn:microsoft.com/office/officeart/2008/layout/AlternatingHexagons"/>
    <dgm:cxn modelId="{2A26B3EC-ABBE-4419-B7D1-76ED278A9162}" type="presParOf" srcId="{9685DBBB-F861-4E6C-857D-EA604FCB9BB5}" destId="{3D0BC996-83FE-4826-88D9-52F6717BD8D3}" srcOrd="0" destOrd="0" presId="urn:microsoft.com/office/officeart/2008/layout/AlternatingHexagons"/>
    <dgm:cxn modelId="{A6C29821-A9C1-4EB8-B912-6597399278F1}" type="presParOf" srcId="{9685DBBB-F861-4E6C-857D-EA604FCB9BB5}" destId="{6CF08D1A-FEDE-4FF9-9DC1-CDC7B6489408}" srcOrd="1" destOrd="0" presId="urn:microsoft.com/office/officeart/2008/layout/AlternatingHexagons"/>
    <dgm:cxn modelId="{4DAC7032-FE7B-434C-89BD-DFFF09EFFD44}" type="presParOf" srcId="{9685DBBB-F861-4E6C-857D-EA604FCB9BB5}" destId="{90B09EBC-0E49-4828-81FD-6E66412C1D6E}" srcOrd="2" destOrd="0" presId="urn:microsoft.com/office/officeart/2008/layout/AlternatingHexagons"/>
    <dgm:cxn modelId="{222EB85C-058D-4464-9CE0-FBF1986F79C0}" type="presParOf" srcId="{9685DBBB-F861-4E6C-857D-EA604FCB9BB5}" destId="{9C6D1914-5D8B-4E82-8909-D99DBB1FAC72}" srcOrd="3" destOrd="0" presId="urn:microsoft.com/office/officeart/2008/layout/AlternatingHexagons"/>
    <dgm:cxn modelId="{62F8F830-3E98-41C9-95ED-78AB5E678457}" type="presParOf" srcId="{9685DBBB-F861-4E6C-857D-EA604FCB9BB5}" destId="{02D23E44-105F-44B5-BEEC-3B9BB768765A}" srcOrd="4" destOrd="0" presId="urn:microsoft.com/office/officeart/2008/layout/AlternatingHexagons"/>
    <dgm:cxn modelId="{19BB2A26-11A3-40CD-A7BC-A3C0DA554F0D}" type="presParOf" srcId="{9DE17733-6508-416F-9AFE-0CBC190CF853}" destId="{E4461824-9580-436B-946F-B14B73920222}" srcOrd="3" destOrd="0" presId="urn:microsoft.com/office/officeart/2008/layout/AlternatingHexagons"/>
    <dgm:cxn modelId="{B9672DCF-BB27-4271-981B-4E1185FFF1AC}" type="presParOf" srcId="{9DE17733-6508-416F-9AFE-0CBC190CF853}" destId="{5A7570B0-A1FC-46FC-9E6F-3AA592558381}" srcOrd="4" destOrd="0" presId="urn:microsoft.com/office/officeart/2008/layout/AlternatingHexagons"/>
    <dgm:cxn modelId="{A1484FDF-8527-402B-8F39-25F08BB71BB7}" type="presParOf" srcId="{5A7570B0-A1FC-46FC-9E6F-3AA592558381}" destId="{3029EB10-12CE-4803-B3B2-E8FDE6995196}" srcOrd="0" destOrd="0" presId="urn:microsoft.com/office/officeart/2008/layout/AlternatingHexagons"/>
    <dgm:cxn modelId="{9750B247-A881-4200-8445-EB82FB6C8D65}" type="presParOf" srcId="{5A7570B0-A1FC-46FC-9E6F-3AA592558381}" destId="{9C0CC741-0D8E-4B4D-99FA-8132FF483617}" srcOrd="1" destOrd="0" presId="urn:microsoft.com/office/officeart/2008/layout/AlternatingHexagons"/>
    <dgm:cxn modelId="{26AB2482-2884-4413-B45F-647791A72397}" type="presParOf" srcId="{5A7570B0-A1FC-46FC-9E6F-3AA592558381}" destId="{DA9AA643-1010-4D13-BAC7-92F1E926F5D6}" srcOrd="2" destOrd="0" presId="urn:microsoft.com/office/officeart/2008/layout/AlternatingHexagons"/>
    <dgm:cxn modelId="{7F08CB09-8B07-4BBA-9282-BE78477E4748}" type="presParOf" srcId="{5A7570B0-A1FC-46FC-9E6F-3AA592558381}" destId="{7621D065-D439-42FC-BA4F-7819E29CE84B}" srcOrd="3" destOrd="0" presId="urn:microsoft.com/office/officeart/2008/layout/AlternatingHexagons"/>
    <dgm:cxn modelId="{2AD3E606-A6CD-4DF6-8A5A-92416F71B263}" type="presParOf" srcId="{5A7570B0-A1FC-46FC-9E6F-3AA592558381}" destId="{789367B0-CC7D-49C8-AF87-2784B4BF3B8D}" srcOrd="4" destOrd="0" presId="urn:microsoft.com/office/officeart/2008/layout/AlternatingHexagons"/>
    <dgm:cxn modelId="{6735FA89-6F9D-4858-BF37-0FB2AC1FBF39}" type="presParOf" srcId="{9DE17733-6508-416F-9AFE-0CBC190CF853}" destId="{DDB3A631-0854-4C7D-81E9-71A7351B1F6B}" srcOrd="5" destOrd="0" presId="urn:microsoft.com/office/officeart/2008/layout/AlternatingHexagons"/>
    <dgm:cxn modelId="{BB520C8B-5BFC-4BE0-9AA4-77CE2C1469E6}" type="presParOf" srcId="{9DE17733-6508-416F-9AFE-0CBC190CF853}" destId="{C0DE62FA-C0DA-4D8D-9BCC-132626BB443F}" srcOrd="6" destOrd="0" presId="urn:microsoft.com/office/officeart/2008/layout/AlternatingHexagons"/>
    <dgm:cxn modelId="{D9FE3D78-0D70-4F32-A578-5D8FEFFD222A}" type="presParOf" srcId="{C0DE62FA-C0DA-4D8D-9BCC-132626BB443F}" destId="{44D86DDD-3CF1-474C-9798-38E7A222D848}" srcOrd="0" destOrd="0" presId="urn:microsoft.com/office/officeart/2008/layout/AlternatingHexagons"/>
    <dgm:cxn modelId="{FE2FC96E-BA02-42D9-9914-B6110FB32894}" type="presParOf" srcId="{C0DE62FA-C0DA-4D8D-9BCC-132626BB443F}" destId="{41EA5809-BC24-4D87-977E-D192ACA8E502}" srcOrd="1" destOrd="0" presId="urn:microsoft.com/office/officeart/2008/layout/AlternatingHexagons"/>
    <dgm:cxn modelId="{74BC9292-7F08-4D36-A1B6-7D44C598246E}" type="presParOf" srcId="{C0DE62FA-C0DA-4D8D-9BCC-132626BB443F}" destId="{289C3EFE-E5E4-422D-8CC2-C826FEFF3A91}" srcOrd="2" destOrd="0" presId="urn:microsoft.com/office/officeart/2008/layout/AlternatingHexagons"/>
    <dgm:cxn modelId="{A323D82F-EDB3-4B3C-B668-762F9D54C4DD}" type="presParOf" srcId="{C0DE62FA-C0DA-4D8D-9BCC-132626BB443F}" destId="{CE4EFB23-44F2-4430-829B-B9FE11B070AD}" srcOrd="3" destOrd="0" presId="urn:microsoft.com/office/officeart/2008/layout/AlternatingHexagons"/>
    <dgm:cxn modelId="{BE93E3B1-A7D4-4154-B85C-2792F176E67E}" type="presParOf" srcId="{C0DE62FA-C0DA-4D8D-9BCC-132626BB443F}" destId="{11E8ABB4-EF7B-426F-8DCF-FC77A01DB6EB}" srcOrd="4" destOrd="0" presId="urn:microsoft.com/office/officeart/2008/layout/AlternatingHexagons"/>
    <dgm:cxn modelId="{C78F380A-0FC2-471E-A6E9-1B06017C6FE0}" type="presParOf" srcId="{9DE17733-6508-416F-9AFE-0CBC190CF853}" destId="{A98417B5-1748-4433-B5DF-151695672CB8}" srcOrd="7" destOrd="0" presId="urn:microsoft.com/office/officeart/2008/layout/AlternatingHexagons"/>
    <dgm:cxn modelId="{C767D6DE-342F-429D-A598-E188704D70BC}" type="presParOf" srcId="{9DE17733-6508-416F-9AFE-0CBC190CF853}" destId="{B6363E6A-0792-4A9C-9E4C-CD968CD99D69}" srcOrd="8" destOrd="0" presId="urn:microsoft.com/office/officeart/2008/layout/AlternatingHexagons"/>
    <dgm:cxn modelId="{0D152D32-1E3F-40BD-9968-7105BA285CBE}" type="presParOf" srcId="{B6363E6A-0792-4A9C-9E4C-CD968CD99D69}" destId="{3246F065-9321-4F84-BB14-27E1B43CA423}" srcOrd="0" destOrd="0" presId="urn:microsoft.com/office/officeart/2008/layout/AlternatingHexagons"/>
    <dgm:cxn modelId="{31F8FF3E-E134-4AFB-B5FE-5F5A92C522D0}" type="presParOf" srcId="{B6363E6A-0792-4A9C-9E4C-CD968CD99D69}" destId="{11EF3598-8D50-4307-BD5C-E690B1C5A6DE}" srcOrd="1" destOrd="0" presId="urn:microsoft.com/office/officeart/2008/layout/AlternatingHexagons"/>
    <dgm:cxn modelId="{711EE43B-D61D-4785-8E6B-A3D17E6294A9}" type="presParOf" srcId="{B6363E6A-0792-4A9C-9E4C-CD968CD99D69}" destId="{BE4DE8EF-1F9E-4BC9-997D-24113BEE9288}" srcOrd="2" destOrd="0" presId="urn:microsoft.com/office/officeart/2008/layout/AlternatingHexagons"/>
    <dgm:cxn modelId="{768A0B0A-2928-4565-B6DF-100BADDEB303}" type="presParOf" srcId="{B6363E6A-0792-4A9C-9E4C-CD968CD99D69}" destId="{0747D668-D816-43AD-AA9C-17B5EEEE93DC}" srcOrd="3" destOrd="0" presId="urn:microsoft.com/office/officeart/2008/layout/AlternatingHexagons"/>
    <dgm:cxn modelId="{2E9C12C9-590D-4D3B-B38C-57045FD61EFC}" type="presParOf" srcId="{B6363E6A-0792-4A9C-9E4C-CD968CD99D69}" destId="{DA720DFA-DC6A-4575-A48E-BCDA7DE8E8F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7D5B4C-6478-460E-A0C3-28E0363F007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5B9B57-ABFD-4F95-A098-3DCC1A451ADB}">
      <dgm:prSet phldrT="[Text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Социальное обеспечение</a:t>
          </a:r>
          <a:endParaRPr lang="en-GB" b="1" dirty="0">
            <a:solidFill>
              <a:srgbClr val="FFFF00"/>
            </a:solidFill>
          </a:endParaRPr>
        </a:p>
      </dgm:t>
    </dgm:pt>
    <dgm:pt modelId="{DE89B512-9F7E-436C-9EF8-11F20CCE630B}" type="parTrans" cxnId="{71D0E763-B65A-46DB-88F0-01E073FF4F78}">
      <dgm:prSet/>
      <dgm:spPr/>
      <dgm:t>
        <a:bodyPr/>
        <a:lstStyle/>
        <a:p>
          <a:endParaRPr lang="en-GB"/>
        </a:p>
      </dgm:t>
    </dgm:pt>
    <dgm:pt modelId="{88E2FC55-DCEF-4C7F-A42B-AAD704C1FFA4}" type="sibTrans" cxnId="{71D0E763-B65A-46DB-88F0-01E073FF4F78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Трудовые отношения</a:t>
          </a:r>
          <a:endParaRPr lang="en-GB" sz="1400" b="1" dirty="0">
            <a:solidFill>
              <a:srgbClr val="FFFF00"/>
            </a:solidFill>
          </a:endParaRPr>
        </a:p>
      </dgm:t>
    </dgm:pt>
    <dgm:pt modelId="{EED613A5-7BA0-4905-BCCF-F0F1A1677CFA}">
      <dgm:prSet phldrT="[Text]" custT="1"/>
      <dgm:spPr/>
      <dgm:t>
        <a:bodyPr/>
        <a:lstStyle/>
        <a:p>
          <a:r>
            <a:rPr lang="ru-RU" sz="1400" b="1" smtClean="0">
              <a:solidFill>
                <a:srgbClr val="FFFF00"/>
              </a:solidFill>
            </a:rPr>
            <a:t>пособие по безработице</a:t>
          </a:r>
          <a:endParaRPr lang="en-GB" sz="1400" b="1" dirty="0">
            <a:solidFill>
              <a:srgbClr val="FFFF00"/>
            </a:solidFill>
          </a:endParaRPr>
        </a:p>
      </dgm:t>
    </dgm:pt>
    <dgm:pt modelId="{6A549D24-0E27-4664-863A-55F4B40CE80D}" type="parTrans" cxnId="{A6B6FFD8-2CA4-4948-AB00-61D7A8FD0E35}">
      <dgm:prSet/>
      <dgm:spPr/>
      <dgm:t>
        <a:bodyPr/>
        <a:lstStyle/>
        <a:p>
          <a:endParaRPr lang="en-GB"/>
        </a:p>
      </dgm:t>
    </dgm:pt>
    <dgm:pt modelId="{DA488715-F2E4-484D-9296-DC6A73065C17}" type="sibTrans" cxnId="{A6B6FFD8-2CA4-4948-AB00-61D7A8FD0E35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Налоги на рабочую силу</a:t>
          </a:r>
          <a:endParaRPr lang="en-GB" sz="1400" b="1" dirty="0">
            <a:solidFill>
              <a:srgbClr val="FFFF00"/>
            </a:solidFill>
          </a:endParaRPr>
        </a:p>
      </dgm:t>
    </dgm:pt>
    <dgm:pt modelId="{3713B1D3-45E0-4DA8-9927-E7E259D203D1}">
      <dgm:prSet phldrT="[Text]" phldr="1"/>
      <dgm:spPr/>
      <dgm:t>
        <a:bodyPr/>
        <a:lstStyle/>
        <a:p>
          <a:endParaRPr lang="en-GB"/>
        </a:p>
      </dgm:t>
    </dgm:pt>
    <dgm:pt modelId="{9D1BA306-51A9-4EFE-A511-BBBA77BFF829}" type="parTrans" cxnId="{937A7687-7065-45C2-98EA-2BFE5CEBED9E}">
      <dgm:prSet/>
      <dgm:spPr/>
      <dgm:t>
        <a:bodyPr/>
        <a:lstStyle/>
        <a:p>
          <a:endParaRPr lang="en-GB"/>
        </a:p>
      </dgm:t>
    </dgm:pt>
    <dgm:pt modelId="{0564C450-2D8F-47B6-8BA5-6F65CE80ED96}" type="sibTrans" cxnId="{937A7687-7065-45C2-98EA-2BFE5CEBED9E}">
      <dgm:prSet/>
      <dgm:spPr/>
      <dgm:t>
        <a:bodyPr/>
        <a:lstStyle/>
        <a:p>
          <a:endParaRPr lang="en-GB"/>
        </a:p>
      </dgm:t>
    </dgm:pt>
    <dgm:pt modelId="{1981CA69-013B-41F9-9450-BB0ECAB849E2}">
      <dgm:prSet phldrT="[Text]"/>
      <dgm:spPr/>
      <dgm:t>
        <a:bodyPr/>
        <a:lstStyle/>
        <a:p>
          <a:r>
            <a:rPr lang="en-GB" b="1" dirty="0" smtClean="0">
              <a:solidFill>
                <a:srgbClr val="FFFF00"/>
              </a:solidFill>
            </a:rPr>
            <a:t>ALMP</a:t>
          </a:r>
          <a:endParaRPr lang="en-GB" b="1" dirty="0">
            <a:solidFill>
              <a:srgbClr val="FFFF00"/>
            </a:solidFill>
          </a:endParaRPr>
        </a:p>
      </dgm:t>
    </dgm:pt>
    <dgm:pt modelId="{D4892F55-21D9-4CD5-B219-FDF4ACABE99B}" type="parTrans" cxnId="{8FC58E69-ED2F-461A-A203-364926F53C4E}">
      <dgm:prSet/>
      <dgm:spPr/>
      <dgm:t>
        <a:bodyPr/>
        <a:lstStyle/>
        <a:p>
          <a:endParaRPr lang="en-GB"/>
        </a:p>
      </dgm:t>
    </dgm:pt>
    <dgm:pt modelId="{DD7B0667-E729-44CF-9D44-08B7F1C0DC7A}" type="sibTrans" cxnId="{8FC58E69-ED2F-461A-A203-364926F53C4E}">
      <dgm:prSet custT="1"/>
      <dgm:spPr/>
      <dgm:t>
        <a:bodyPr/>
        <a:lstStyle/>
        <a:p>
          <a:r>
            <a:rPr lang="en-GB" sz="1400" b="1" dirty="0" smtClean="0">
              <a:solidFill>
                <a:srgbClr val="FFFF00"/>
              </a:solidFill>
            </a:rPr>
            <a:t>EPL (</a:t>
          </a:r>
          <a:r>
            <a:rPr lang="ru-RU" sz="1400" b="1" dirty="0" smtClean="0">
              <a:solidFill>
                <a:srgbClr val="FFFF00"/>
              </a:solidFill>
            </a:rPr>
            <a:t>расторжение договоров</a:t>
          </a:r>
          <a:r>
            <a:rPr lang="en-GB" sz="1400" b="1" dirty="0" smtClean="0">
              <a:solidFill>
                <a:srgbClr val="FFFF00"/>
              </a:solidFill>
            </a:rPr>
            <a:t>)</a:t>
          </a:r>
          <a:endParaRPr lang="en-GB" sz="1400" b="1" dirty="0">
            <a:solidFill>
              <a:srgbClr val="FFFF00"/>
            </a:solidFill>
          </a:endParaRPr>
        </a:p>
      </dgm:t>
    </dgm:pt>
    <dgm:pt modelId="{E5CF660D-40B2-4765-A7BD-86673640CD9F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Трудовые договора</a:t>
          </a:r>
          <a:endParaRPr lang="en-GB" sz="1400" b="1" dirty="0">
            <a:solidFill>
              <a:srgbClr val="FFFF00"/>
            </a:solidFill>
          </a:endParaRPr>
        </a:p>
      </dgm:t>
    </dgm:pt>
    <dgm:pt modelId="{892458E6-2D3E-4B2E-B1D6-171A0212CB44}" type="parTrans" cxnId="{042DFBBB-6C58-4128-8579-0F7C336B3EFE}">
      <dgm:prSet/>
      <dgm:spPr/>
      <dgm:t>
        <a:bodyPr/>
        <a:lstStyle/>
        <a:p>
          <a:endParaRPr lang="en-GB"/>
        </a:p>
      </dgm:t>
    </dgm:pt>
    <dgm:pt modelId="{A26F2D17-117A-41AA-9FAB-DF175DCB2710}" type="sibTrans" cxnId="{042DFBBB-6C58-4128-8579-0F7C336B3EFE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Рабочее время</a:t>
          </a:r>
          <a:endParaRPr lang="en-GB" sz="1400" b="1" dirty="0">
            <a:solidFill>
              <a:srgbClr val="FFFF00"/>
            </a:solidFill>
          </a:endParaRPr>
        </a:p>
      </dgm:t>
    </dgm:pt>
    <dgm:pt modelId="{EF3AF7EA-1889-4803-BBDB-9016FEF310E7}">
      <dgm:prSet custT="1"/>
      <dgm:spPr/>
      <dgm:t>
        <a:bodyPr/>
        <a:lstStyle/>
        <a:p>
          <a:r>
            <a:rPr lang="ru-RU" sz="1200" b="1" dirty="0" smtClean="0">
              <a:solidFill>
                <a:srgbClr val="FFFF00"/>
              </a:solidFill>
            </a:rPr>
            <a:t>ОТ и ТБ</a:t>
          </a:r>
          <a:endParaRPr lang="en-GB" sz="1200" b="1" dirty="0">
            <a:solidFill>
              <a:srgbClr val="FFFF00"/>
            </a:solidFill>
          </a:endParaRPr>
        </a:p>
      </dgm:t>
    </dgm:pt>
    <dgm:pt modelId="{B776B451-33FE-496C-9A9F-43C8DFBDA262}" type="parTrans" cxnId="{65E3E274-93D1-4DF2-B7DA-45EF7C1DF43C}">
      <dgm:prSet/>
      <dgm:spPr/>
      <dgm:t>
        <a:bodyPr/>
        <a:lstStyle/>
        <a:p>
          <a:endParaRPr lang="en-GB"/>
        </a:p>
      </dgm:t>
    </dgm:pt>
    <dgm:pt modelId="{2A789B1A-E96A-45FB-8C5A-A2C73458C7F8}" type="sibTrans" cxnId="{65E3E274-93D1-4DF2-B7DA-45EF7C1DF43C}">
      <dgm:prSet custT="1"/>
      <dgm:spPr/>
      <dgm:t>
        <a:bodyPr/>
        <a:lstStyle/>
        <a:p>
          <a:r>
            <a:rPr lang="ru-RU" sz="1400" b="1" dirty="0" smtClean="0">
              <a:solidFill>
                <a:srgbClr val="FFFF00"/>
              </a:solidFill>
            </a:rPr>
            <a:t>Зарплаты</a:t>
          </a:r>
          <a:endParaRPr lang="en-GB" sz="1400" b="1" dirty="0">
            <a:solidFill>
              <a:srgbClr val="FFFF00"/>
            </a:solidFill>
          </a:endParaRPr>
        </a:p>
      </dgm:t>
    </dgm:pt>
    <dgm:pt modelId="{9DE17733-6508-416F-9AFE-0CBC190CF853}" type="pres">
      <dgm:prSet presAssocID="{357D5B4C-6478-460E-A0C3-28E0363F007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AE3F93B-4C14-4CEB-8380-71D0D0776D70}" type="pres">
      <dgm:prSet presAssocID="{615B9B57-ABFD-4F95-A098-3DCC1A451ADB}" presName="composite" presStyleCnt="0"/>
      <dgm:spPr/>
    </dgm:pt>
    <dgm:pt modelId="{EB47F6A3-8C5D-4F12-B8AB-F77BD9D54ADB}" type="pres">
      <dgm:prSet presAssocID="{615B9B57-ABFD-4F95-A098-3DCC1A451ADB}" presName="Parent1" presStyleLbl="node1" presStyleIdx="0" presStyleCnt="10" custLinFactX="4369" custLinFactY="70027" custLinFactNeighborX="10000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7FD923-285E-416F-813E-3E35AD23D48D}" type="pres">
      <dgm:prSet presAssocID="{615B9B57-ABFD-4F95-A098-3DCC1A451ADB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3E4C58-E709-4E8C-852E-505FA02EDD60}" type="pres">
      <dgm:prSet presAssocID="{615B9B57-ABFD-4F95-A098-3DCC1A451ADB}" presName="BalanceSpacing" presStyleCnt="0"/>
      <dgm:spPr/>
    </dgm:pt>
    <dgm:pt modelId="{9D40E8A9-6002-459B-9D2A-8A9CCC05AE3E}" type="pres">
      <dgm:prSet presAssocID="{615B9B57-ABFD-4F95-A098-3DCC1A451ADB}" presName="BalanceSpacing1" presStyleCnt="0"/>
      <dgm:spPr/>
    </dgm:pt>
    <dgm:pt modelId="{9FC62BEC-DE32-4BA8-91C2-FFCF0E88771B}" type="pres">
      <dgm:prSet presAssocID="{88E2FC55-DCEF-4C7F-A42B-AAD704C1FFA4}" presName="Accent1Text" presStyleLbl="node1" presStyleIdx="1" presStyleCnt="10" custLinFactNeighborX="-57400" custLinFactNeighborY="85608"/>
      <dgm:spPr/>
      <dgm:t>
        <a:bodyPr/>
        <a:lstStyle/>
        <a:p>
          <a:endParaRPr lang="en-GB"/>
        </a:p>
      </dgm:t>
    </dgm:pt>
    <dgm:pt modelId="{10A43573-2403-4325-9A9B-333EFD6907D9}" type="pres">
      <dgm:prSet presAssocID="{88E2FC55-DCEF-4C7F-A42B-AAD704C1FFA4}" presName="spaceBetweenRectangles" presStyleCnt="0"/>
      <dgm:spPr/>
    </dgm:pt>
    <dgm:pt modelId="{9685DBBB-F861-4E6C-857D-EA604FCB9BB5}" type="pres">
      <dgm:prSet presAssocID="{E5CF660D-40B2-4765-A7BD-86673640CD9F}" presName="composite" presStyleCnt="0"/>
      <dgm:spPr/>
    </dgm:pt>
    <dgm:pt modelId="{3D0BC996-83FE-4826-88D9-52F6717BD8D3}" type="pres">
      <dgm:prSet presAssocID="{E5CF660D-40B2-4765-A7BD-86673640CD9F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F08D1A-FEDE-4FF9-9DC1-CDC7B6489408}" type="pres">
      <dgm:prSet presAssocID="{E5CF660D-40B2-4765-A7BD-86673640CD9F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90B09EBC-0E49-4828-81FD-6E66412C1D6E}" type="pres">
      <dgm:prSet presAssocID="{E5CF660D-40B2-4765-A7BD-86673640CD9F}" presName="BalanceSpacing" presStyleCnt="0"/>
      <dgm:spPr/>
    </dgm:pt>
    <dgm:pt modelId="{9C6D1914-5D8B-4E82-8909-D99DBB1FAC72}" type="pres">
      <dgm:prSet presAssocID="{E5CF660D-40B2-4765-A7BD-86673640CD9F}" presName="BalanceSpacing1" presStyleCnt="0"/>
      <dgm:spPr/>
    </dgm:pt>
    <dgm:pt modelId="{02D23E44-105F-44B5-BEEC-3B9BB768765A}" type="pres">
      <dgm:prSet presAssocID="{A26F2D17-117A-41AA-9FAB-DF175DCB2710}" presName="Accent1Text" presStyleLbl="node1" presStyleIdx="3" presStyleCnt="10"/>
      <dgm:spPr/>
      <dgm:t>
        <a:bodyPr/>
        <a:lstStyle/>
        <a:p>
          <a:endParaRPr lang="en-GB"/>
        </a:p>
      </dgm:t>
    </dgm:pt>
    <dgm:pt modelId="{E4461824-9580-436B-946F-B14B73920222}" type="pres">
      <dgm:prSet presAssocID="{A26F2D17-117A-41AA-9FAB-DF175DCB2710}" presName="spaceBetweenRectangles" presStyleCnt="0"/>
      <dgm:spPr/>
    </dgm:pt>
    <dgm:pt modelId="{5A7570B0-A1FC-46FC-9E6F-3AA592558381}" type="pres">
      <dgm:prSet presAssocID="{EF3AF7EA-1889-4803-BBDB-9016FEF310E7}" presName="composite" presStyleCnt="0"/>
      <dgm:spPr/>
    </dgm:pt>
    <dgm:pt modelId="{3029EB10-12CE-4803-B3B2-E8FDE6995196}" type="pres">
      <dgm:prSet presAssocID="{EF3AF7EA-1889-4803-BBDB-9016FEF310E7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0CC741-0D8E-4B4D-99FA-8132FF483617}" type="pres">
      <dgm:prSet presAssocID="{EF3AF7EA-1889-4803-BBDB-9016FEF310E7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A9AA643-1010-4D13-BAC7-92F1E926F5D6}" type="pres">
      <dgm:prSet presAssocID="{EF3AF7EA-1889-4803-BBDB-9016FEF310E7}" presName="BalanceSpacing" presStyleCnt="0"/>
      <dgm:spPr/>
    </dgm:pt>
    <dgm:pt modelId="{7621D065-D439-42FC-BA4F-7819E29CE84B}" type="pres">
      <dgm:prSet presAssocID="{EF3AF7EA-1889-4803-BBDB-9016FEF310E7}" presName="BalanceSpacing1" presStyleCnt="0"/>
      <dgm:spPr/>
    </dgm:pt>
    <dgm:pt modelId="{789367B0-CC7D-49C8-AF87-2784B4BF3B8D}" type="pres">
      <dgm:prSet presAssocID="{2A789B1A-E96A-45FB-8C5A-A2C73458C7F8}" presName="Accent1Text" presStyleLbl="node1" presStyleIdx="5" presStyleCnt="10"/>
      <dgm:spPr/>
      <dgm:t>
        <a:bodyPr/>
        <a:lstStyle/>
        <a:p>
          <a:endParaRPr lang="en-GB"/>
        </a:p>
      </dgm:t>
    </dgm:pt>
    <dgm:pt modelId="{DDB3A631-0854-4C7D-81E9-71A7351B1F6B}" type="pres">
      <dgm:prSet presAssocID="{2A789B1A-E96A-45FB-8C5A-A2C73458C7F8}" presName="spaceBetweenRectangles" presStyleCnt="0"/>
      <dgm:spPr/>
    </dgm:pt>
    <dgm:pt modelId="{C0DE62FA-C0DA-4D8D-9BCC-132626BB443F}" type="pres">
      <dgm:prSet presAssocID="{EED613A5-7BA0-4905-BCCF-F0F1A1677CFA}" presName="composite" presStyleCnt="0"/>
      <dgm:spPr/>
    </dgm:pt>
    <dgm:pt modelId="{44D86DDD-3CF1-474C-9798-38E7A222D848}" type="pres">
      <dgm:prSet presAssocID="{EED613A5-7BA0-4905-BCCF-F0F1A1677CFA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EA5809-BC24-4D87-977E-D192ACA8E502}" type="pres">
      <dgm:prSet presAssocID="{EED613A5-7BA0-4905-BCCF-F0F1A1677CFA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9C3EFE-E5E4-422D-8CC2-C826FEFF3A91}" type="pres">
      <dgm:prSet presAssocID="{EED613A5-7BA0-4905-BCCF-F0F1A1677CFA}" presName="BalanceSpacing" presStyleCnt="0"/>
      <dgm:spPr/>
    </dgm:pt>
    <dgm:pt modelId="{CE4EFB23-44F2-4430-829B-B9FE11B070AD}" type="pres">
      <dgm:prSet presAssocID="{EED613A5-7BA0-4905-BCCF-F0F1A1677CFA}" presName="BalanceSpacing1" presStyleCnt="0"/>
      <dgm:spPr/>
    </dgm:pt>
    <dgm:pt modelId="{11E8ABB4-EF7B-426F-8DCF-FC77A01DB6EB}" type="pres">
      <dgm:prSet presAssocID="{DA488715-F2E4-484D-9296-DC6A73065C17}" presName="Accent1Text" presStyleLbl="node1" presStyleIdx="7" presStyleCnt="10"/>
      <dgm:spPr/>
      <dgm:t>
        <a:bodyPr/>
        <a:lstStyle/>
        <a:p>
          <a:endParaRPr lang="en-GB"/>
        </a:p>
      </dgm:t>
    </dgm:pt>
    <dgm:pt modelId="{A98417B5-1748-4433-B5DF-151695672CB8}" type="pres">
      <dgm:prSet presAssocID="{DA488715-F2E4-484D-9296-DC6A73065C17}" presName="spaceBetweenRectangles" presStyleCnt="0"/>
      <dgm:spPr/>
    </dgm:pt>
    <dgm:pt modelId="{B6363E6A-0792-4A9C-9E4C-CD968CD99D69}" type="pres">
      <dgm:prSet presAssocID="{1981CA69-013B-41F9-9450-BB0ECAB849E2}" presName="composite" presStyleCnt="0"/>
      <dgm:spPr/>
    </dgm:pt>
    <dgm:pt modelId="{3246F065-9321-4F84-BB14-27E1B43CA423}" type="pres">
      <dgm:prSet presAssocID="{1981CA69-013B-41F9-9450-BB0ECAB849E2}" presName="Parent1" presStyleLbl="node1" presStyleIdx="8" presStyleCnt="10" custLinFactX="-64000" custLinFactNeighborX="-100000" custLinFactNeighborY="-828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EF3598-8D50-4307-BD5C-E690B1C5A6DE}" type="pres">
      <dgm:prSet presAssocID="{1981CA69-013B-41F9-9450-BB0ECAB849E2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4DE8EF-1F9E-4BC9-997D-24113BEE9288}" type="pres">
      <dgm:prSet presAssocID="{1981CA69-013B-41F9-9450-BB0ECAB849E2}" presName="BalanceSpacing" presStyleCnt="0"/>
      <dgm:spPr/>
    </dgm:pt>
    <dgm:pt modelId="{0747D668-D816-43AD-AA9C-17B5EEEE93DC}" type="pres">
      <dgm:prSet presAssocID="{1981CA69-013B-41F9-9450-BB0ECAB849E2}" presName="BalanceSpacing1" presStyleCnt="0"/>
      <dgm:spPr/>
    </dgm:pt>
    <dgm:pt modelId="{DA720DFA-DC6A-4575-A48E-BCDA7DE8E8FB}" type="pres">
      <dgm:prSet presAssocID="{DD7B0667-E729-44CF-9D44-08B7F1C0DC7A}" presName="Accent1Text" presStyleLbl="node1" presStyleIdx="9" presStyleCnt="10" custLinFactX="-9333" custLinFactY="-68838" custLinFactNeighborX="-100000" custLinFactNeighborY="-100000"/>
      <dgm:spPr/>
      <dgm:t>
        <a:bodyPr/>
        <a:lstStyle/>
        <a:p>
          <a:endParaRPr lang="en-GB"/>
        </a:p>
      </dgm:t>
    </dgm:pt>
  </dgm:ptLst>
  <dgm:cxnLst>
    <dgm:cxn modelId="{04AFB389-F636-4DB4-8419-9FCC11AD0BEB}" type="presOf" srcId="{2A789B1A-E96A-45FB-8C5A-A2C73458C7F8}" destId="{789367B0-CC7D-49C8-AF87-2784B4BF3B8D}" srcOrd="0" destOrd="0" presId="urn:microsoft.com/office/officeart/2008/layout/AlternatingHexagons"/>
    <dgm:cxn modelId="{EE530C92-0843-4803-98FC-3FCA7055BEF7}" type="presOf" srcId="{EF3AF7EA-1889-4803-BBDB-9016FEF310E7}" destId="{3029EB10-12CE-4803-B3B2-E8FDE6995196}" srcOrd="0" destOrd="0" presId="urn:microsoft.com/office/officeart/2008/layout/AlternatingHexagons"/>
    <dgm:cxn modelId="{B1B34F12-0B35-4548-8F86-5D9953692381}" type="presOf" srcId="{A26F2D17-117A-41AA-9FAB-DF175DCB2710}" destId="{02D23E44-105F-44B5-BEEC-3B9BB768765A}" srcOrd="0" destOrd="0" presId="urn:microsoft.com/office/officeart/2008/layout/AlternatingHexagons"/>
    <dgm:cxn modelId="{72DEBDA8-6F1D-492E-985D-6B976DE8FE62}" type="presOf" srcId="{3713B1D3-45E0-4DA8-9927-E7E259D203D1}" destId="{41EA5809-BC24-4D87-977E-D192ACA8E502}" srcOrd="0" destOrd="0" presId="urn:microsoft.com/office/officeart/2008/layout/AlternatingHexagons"/>
    <dgm:cxn modelId="{E2A5D38B-11C9-4415-AE68-AEA70B76B0DF}" type="presOf" srcId="{1981CA69-013B-41F9-9450-BB0ECAB849E2}" destId="{3246F065-9321-4F84-BB14-27E1B43CA423}" srcOrd="0" destOrd="0" presId="urn:microsoft.com/office/officeart/2008/layout/AlternatingHexagons"/>
    <dgm:cxn modelId="{71D0E763-B65A-46DB-88F0-01E073FF4F78}" srcId="{357D5B4C-6478-460E-A0C3-28E0363F0072}" destId="{615B9B57-ABFD-4F95-A098-3DCC1A451ADB}" srcOrd="0" destOrd="0" parTransId="{DE89B512-9F7E-436C-9EF8-11F20CCE630B}" sibTransId="{88E2FC55-DCEF-4C7F-A42B-AAD704C1FFA4}"/>
    <dgm:cxn modelId="{FE65F98D-9C18-4078-B596-81434802D2F6}" type="presOf" srcId="{EED613A5-7BA0-4905-BCCF-F0F1A1677CFA}" destId="{44D86DDD-3CF1-474C-9798-38E7A222D848}" srcOrd="0" destOrd="0" presId="urn:microsoft.com/office/officeart/2008/layout/AlternatingHexagons"/>
    <dgm:cxn modelId="{65E3E274-93D1-4DF2-B7DA-45EF7C1DF43C}" srcId="{357D5B4C-6478-460E-A0C3-28E0363F0072}" destId="{EF3AF7EA-1889-4803-BBDB-9016FEF310E7}" srcOrd="2" destOrd="0" parTransId="{B776B451-33FE-496C-9A9F-43C8DFBDA262}" sibTransId="{2A789B1A-E96A-45FB-8C5A-A2C73458C7F8}"/>
    <dgm:cxn modelId="{937A7687-7065-45C2-98EA-2BFE5CEBED9E}" srcId="{EED613A5-7BA0-4905-BCCF-F0F1A1677CFA}" destId="{3713B1D3-45E0-4DA8-9927-E7E259D203D1}" srcOrd="0" destOrd="0" parTransId="{9D1BA306-51A9-4EFE-A511-BBBA77BFF829}" sibTransId="{0564C450-2D8F-47B6-8BA5-6F65CE80ED96}"/>
    <dgm:cxn modelId="{8FC58E69-ED2F-461A-A203-364926F53C4E}" srcId="{357D5B4C-6478-460E-A0C3-28E0363F0072}" destId="{1981CA69-013B-41F9-9450-BB0ECAB849E2}" srcOrd="4" destOrd="0" parTransId="{D4892F55-21D9-4CD5-B219-FDF4ACABE99B}" sibTransId="{DD7B0667-E729-44CF-9D44-08B7F1C0DC7A}"/>
    <dgm:cxn modelId="{9411E3B9-D6C4-4A89-A5B6-1746A6240760}" type="presOf" srcId="{357D5B4C-6478-460E-A0C3-28E0363F0072}" destId="{9DE17733-6508-416F-9AFE-0CBC190CF853}" srcOrd="0" destOrd="0" presId="urn:microsoft.com/office/officeart/2008/layout/AlternatingHexagons"/>
    <dgm:cxn modelId="{A6B6FFD8-2CA4-4948-AB00-61D7A8FD0E35}" srcId="{357D5B4C-6478-460E-A0C3-28E0363F0072}" destId="{EED613A5-7BA0-4905-BCCF-F0F1A1677CFA}" srcOrd="3" destOrd="0" parTransId="{6A549D24-0E27-4664-863A-55F4B40CE80D}" sibTransId="{DA488715-F2E4-484D-9296-DC6A73065C17}"/>
    <dgm:cxn modelId="{95D8ADE2-877C-447E-B0B2-544191CA11BE}" type="presOf" srcId="{88E2FC55-DCEF-4C7F-A42B-AAD704C1FFA4}" destId="{9FC62BEC-DE32-4BA8-91C2-FFCF0E88771B}" srcOrd="0" destOrd="0" presId="urn:microsoft.com/office/officeart/2008/layout/AlternatingHexagons"/>
    <dgm:cxn modelId="{042DFBBB-6C58-4128-8579-0F7C336B3EFE}" srcId="{357D5B4C-6478-460E-A0C3-28E0363F0072}" destId="{E5CF660D-40B2-4765-A7BD-86673640CD9F}" srcOrd="1" destOrd="0" parTransId="{892458E6-2D3E-4B2E-B1D6-171A0212CB44}" sibTransId="{A26F2D17-117A-41AA-9FAB-DF175DCB2710}"/>
    <dgm:cxn modelId="{0F5B6A70-AD61-4767-8706-38ED0A86B7B4}" type="presOf" srcId="{615B9B57-ABFD-4F95-A098-3DCC1A451ADB}" destId="{EB47F6A3-8C5D-4F12-B8AB-F77BD9D54ADB}" srcOrd="0" destOrd="0" presId="urn:microsoft.com/office/officeart/2008/layout/AlternatingHexagons"/>
    <dgm:cxn modelId="{6642F946-FDDE-4472-AC62-22A52420990D}" type="presOf" srcId="{DA488715-F2E4-484D-9296-DC6A73065C17}" destId="{11E8ABB4-EF7B-426F-8DCF-FC77A01DB6EB}" srcOrd="0" destOrd="0" presId="urn:microsoft.com/office/officeart/2008/layout/AlternatingHexagons"/>
    <dgm:cxn modelId="{C15C5DD9-3E21-4F47-A4FA-DE04062DABA7}" type="presOf" srcId="{E5CF660D-40B2-4765-A7BD-86673640CD9F}" destId="{3D0BC996-83FE-4826-88D9-52F6717BD8D3}" srcOrd="0" destOrd="0" presId="urn:microsoft.com/office/officeart/2008/layout/AlternatingHexagons"/>
    <dgm:cxn modelId="{D8DBA17B-8E4B-4059-A45E-1E78541FED7F}" type="presOf" srcId="{DD7B0667-E729-44CF-9D44-08B7F1C0DC7A}" destId="{DA720DFA-DC6A-4575-A48E-BCDA7DE8E8FB}" srcOrd="0" destOrd="0" presId="urn:microsoft.com/office/officeart/2008/layout/AlternatingHexagons"/>
    <dgm:cxn modelId="{1394781B-5CB3-43F8-B01A-538E0DA8D82D}" type="presParOf" srcId="{9DE17733-6508-416F-9AFE-0CBC190CF853}" destId="{8AE3F93B-4C14-4CEB-8380-71D0D0776D70}" srcOrd="0" destOrd="0" presId="urn:microsoft.com/office/officeart/2008/layout/AlternatingHexagons"/>
    <dgm:cxn modelId="{DD5DAD25-3013-4C31-BE23-73B962176D0C}" type="presParOf" srcId="{8AE3F93B-4C14-4CEB-8380-71D0D0776D70}" destId="{EB47F6A3-8C5D-4F12-B8AB-F77BD9D54ADB}" srcOrd="0" destOrd="0" presId="urn:microsoft.com/office/officeart/2008/layout/AlternatingHexagons"/>
    <dgm:cxn modelId="{FE52F37C-207B-4458-ACE6-F776A44DA9AC}" type="presParOf" srcId="{8AE3F93B-4C14-4CEB-8380-71D0D0776D70}" destId="{467FD923-285E-416F-813E-3E35AD23D48D}" srcOrd="1" destOrd="0" presId="urn:microsoft.com/office/officeart/2008/layout/AlternatingHexagons"/>
    <dgm:cxn modelId="{FAD6D7BA-3BCF-4F06-985F-1A2001A64DC8}" type="presParOf" srcId="{8AE3F93B-4C14-4CEB-8380-71D0D0776D70}" destId="{723E4C58-E709-4E8C-852E-505FA02EDD60}" srcOrd="2" destOrd="0" presId="urn:microsoft.com/office/officeart/2008/layout/AlternatingHexagons"/>
    <dgm:cxn modelId="{133173B3-49B6-485A-B948-415BED163D0F}" type="presParOf" srcId="{8AE3F93B-4C14-4CEB-8380-71D0D0776D70}" destId="{9D40E8A9-6002-459B-9D2A-8A9CCC05AE3E}" srcOrd="3" destOrd="0" presId="urn:microsoft.com/office/officeart/2008/layout/AlternatingHexagons"/>
    <dgm:cxn modelId="{D341DA2C-0B29-4A31-BF3C-512AA3D4E36D}" type="presParOf" srcId="{8AE3F93B-4C14-4CEB-8380-71D0D0776D70}" destId="{9FC62BEC-DE32-4BA8-91C2-FFCF0E88771B}" srcOrd="4" destOrd="0" presId="urn:microsoft.com/office/officeart/2008/layout/AlternatingHexagons"/>
    <dgm:cxn modelId="{CB10094B-2D58-4A7E-9C4F-5D4D6473B091}" type="presParOf" srcId="{9DE17733-6508-416F-9AFE-0CBC190CF853}" destId="{10A43573-2403-4325-9A9B-333EFD6907D9}" srcOrd="1" destOrd="0" presId="urn:microsoft.com/office/officeart/2008/layout/AlternatingHexagons"/>
    <dgm:cxn modelId="{DD07E957-7CB1-4AB3-87E7-0D5A98886399}" type="presParOf" srcId="{9DE17733-6508-416F-9AFE-0CBC190CF853}" destId="{9685DBBB-F861-4E6C-857D-EA604FCB9BB5}" srcOrd="2" destOrd="0" presId="urn:microsoft.com/office/officeart/2008/layout/AlternatingHexagons"/>
    <dgm:cxn modelId="{7D223751-5BA4-4471-9867-C666D75B373A}" type="presParOf" srcId="{9685DBBB-F861-4E6C-857D-EA604FCB9BB5}" destId="{3D0BC996-83FE-4826-88D9-52F6717BD8D3}" srcOrd="0" destOrd="0" presId="urn:microsoft.com/office/officeart/2008/layout/AlternatingHexagons"/>
    <dgm:cxn modelId="{57AB5E0B-15B5-449C-98EC-03D484DEA975}" type="presParOf" srcId="{9685DBBB-F861-4E6C-857D-EA604FCB9BB5}" destId="{6CF08D1A-FEDE-4FF9-9DC1-CDC7B6489408}" srcOrd="1" destOrd="0" presId="urn:microsoft.com/office/officeart/2008/layout/AlternatingHexagons"/>
    <dgm:cxn modelId="{C2390171-FA05-4D71-9309-456D7DF3E128}" type="presParOf" srcId="{9685DBBB-F861-4E6C-857D-EA604FCB9BB5}" destId="{90B09EBC-0E49-4828-81FD-6E66412C1D6E}" srcOrd="2" destOrd="0" presId="urn:microsoft.com/office/officeart/2008/layout/AlternatingHexagons"/>
    <dgm:cxn modelId="{2960D482-DC65-40D6-AA79-155F6C963493}" type="presParOf" srcId="{9685DBBB-F861-4E6C-857D-EA604FCB9BB5}" destId="{9C6D1914-5D8B-4E82-8909-D99DBB1FAC72}" srcOrd="3" destOrd="0" presId="urn:microsoft.com/office/officeart/2008/layout/AlternatingHexagons"/>
    <dgm:cxn modelId="{0B72D85F-E9C0-438D-977D-A26191CC1290}" type="presParOf" srcId="{9685DBBB-F861-4E6C-857D-EA604FCB9BB5}" destId="{02D23E44-105F-44B5-BEEC-3B9BB768765A}" srcOrd="4" destOrd="0" presId="urn:microsoft.com/office/officeart/2008/layout/AlternatingHexagons"/>
    <dgm:cxn modelId="{2E51B780-1A0F-4344-9F0C-2B2B7F609A44}" type="presParOf" srcId="{9DE17733-6508-416F-9AFE-0CBC190CF853}" destId="{E4461824-9580-436B-946F-B14B73920222}" srcOrd="3" destOrd="0" presId="urn:microsoft.com/office/officeart/2008/layout/AlternatingHexagons"/>
    <dgm:cxn modelId="{745ADA38-026D-442B-9550-078ED3F0D92D}" type="presParOf" srcId="{9DE17733-6508-416F-9AFE-0CBC190CF853}" destId="{5A7570B0-A1FC-46FC-9E6F-3AA592558381}" srcOrd="4" destOrd="0" presId="urn:microsoft.com/office/officeart/2008/layout/AlternatingHexagons"/>
    <dgm:cxn modelId="{FF4DB94C-CD5F-47F8-8985-A3E30DE3F988}" type="presParOf" srcId="{5A7570B0-A1FC-46FC-9E6F-3AA592558381}" destId="{3029EB10-12CE-4803-B3B2-E8FDE6995196}" srcOrd="0" destOrd="0" presId="urn:microsoft.com/office/officeart/2008/layout/AlternatingHexagons"/>
    <dgm:cxn modelId="{422F2C0A-7679-4009-AD1F-05464049D42B}" type="presParOf" srcId="{5A7570B0-A1FC-46FC-9E6F-3AA592558381}" destId="{9C0CC741-0D8E-4B4D-99FA-8132FF483617}" srcOrd="1" destOrd="0" presId="urn:microsoft.com/office/officeart/2008/layout/AlternatingHexagons"/>
    <dgm:cxn modelId="{3A096B3E-BD89-4018-B84B-9A37AA115D70}" type="presParOf" srcId="{5A7570B0-A1FC-46FC-9E6F-3AA592558381}" destId="{DA9AA643-1010-4D13-BAC7-92F1E926F5D6}" srcOrd="2" destOrd="0" presId="urn:microsoft.com/office/officeart/2008/layout/AlternatingHexagons"/>
    <dgm:cxn modelId="{8B27AE66-E92C-418B-A120-555F415B7E61}" type="presParOf" srcId="{5A7570B0-A1FC-46FC-9E6F-3AA592558381}" destId="{7621D065-D439-42FC-BA4F-7819E29CE84B}" srcOrd="3" destOrd="0" presId="urn:microsoft.com/office/officeart/2008/layout/AlternatingHexagons"/>
    <dgm:cxn modelId="{9027AFC8-6622-42F5-83E7-EA133551A93D}" type="presParOf" srcId="{5A7570B0-A1FC-46FC-9E6F-3AA592558381}" destId="{789367B0-CC7D-49C8-AF87-2784B4BF3B8D}" srcOrd="4" destOrd="0" presId="urn:microsoft.com/office/officeart/2008/layout/AlternatingHexagons"/>
    <dgm:cxn modelId="{77F5D464-F943-46F2-AD1C-100DADC9F856}" type="presParOf" srcId="{9DE17733-6508-416F-9AFE-0CBC190CF853}" destId="{DDB3A631-0854-4C7D-81E9-71A7351B1F6B}" srcOrd="5" destOrd="0" presId="urn:microsoft.com/office/officeart/2008/layout/AlternatingHexagons"/>
    <dgm:cxn modelId="{65A03239-BF7F-4CAF-821C-E9FE9F8B47D2}" type="presParOf" srcId="{9DE17733-6508-416F-9AFE-0CBC190CF853}" destId="{C0DE62FA-C0DA-4D8D-9BCC-132626BB443F}" srcOrd="6" destOrd="0" presId="urn:microsoft.com/office/officeart/2008/layout/AlternatingHexagons"/>
    <dgm:cxn modelId="{20212F63-839A-4705-AACA-E7667091B408}" type="presParOf" srcId="{C0DE62FA-C0DA-4D8D-9BCC-132626BB443F}" destId="{44D86DDD-3CF1-474C-9798-38E7A222D848}" srcOrd="0" destOrd="0" presId="urn:microsoft.com/office/officeart/2008/layout/AlternatingHexagons"/>
    <dgm:cxn modelId="{AD9D9F5D-78C2-4039-9E2A-2C5FF4FB031B}" type="presParOf" srcId="{C0DE62FA-C0DA-4D8D-9BCC-132626BB443F}" destId="{41EA5809-BC24-4D87-977E-D192ACA8E502}" srcOrd="1" destOrd="0" presId="urn:microsoft.com/office/officeart/2008/layout/AlternatingHexagons"/>
    <dgm:cxn modelId="{77723012-88F6-47F5-8AF5-C33B848780AB}" type="presParOf" srcId="{C0DE62FA-C0DA-4D8D-9BCC-132626BB443F}" destId="{289C3EFE-E5E4-422D-8CC2-C826FEFF3A91}" srcOrd="2" destOrd="0" presId="urn:microsoft.com/office/officeart/2008/layout/AlternatingHexagons"/>
    <dgm:cxn modelId="{59B715BC-86CC-4805-99A1-EF9D6BAEB735}" type="presParOf" srcId="{C0DE62FA-C0DA-4D8D-9BCC-132626BB443F}" destId="{CE4EFB23-44F2-4430-829B-B9FE11B070AD}" srcOrd="3" destOrd="0" presId="urn:microsoft.com/office/officeart/2008/layout/AlternatingHexagons"/>
    <dgm:cxn modelId="{EC7EB2A1-7F6A-47C0-A218-1E1F496D6044}" type="presParOf" srcId="{C0DE62FA-C0DA-4D8D-9BCC-132626BB443F}" destId="{11E8ABB4-EF7B-426F-8DCF-FC77A01DB6EB}" srcOrd="4" destOrd="0" presId="urn:microsoft.com/office/officeart/2008/layout/AlternatingHexagons"/>
    <dgm:cxn modelId="{6CBBC61B-369A-4D1C-9B64-1258E24616E2}" type="presParOf" srcId="{9DE17733-6508-416F-9AFE-0CBC190CF853}" destId="{A98417B5-1748-4433-B5DF-151695672CB8}" srcOrd="7" destOrd="0" presId="urn:microsoft.com/office/officeart/2008/layout/AlternatingHexagons"/>
    <dgm:cxn modelId="{4C096443-118B-4EEB-A2E5-22DE56EC1505}" type="presParOf" srcId="{9DE17733-6508-416F-9AFE-0CBC190CF853}" destId="{B6363E6A-0792-4A9C-9E4C-CD968CD99D69}" srcOrd="8" destOrd="0" presId="urn:microsoft.com/office/officeart/2008/layout/AlternatingHexagons"/>
    <dgm:cxn modelId="{7503BA5E-2E90-4B79-B8C8-287D47263A60}" type="presParOf" srcId="{B6363E6A-0792-4A9C-9E4C-CD968CD99D69}" destId="{3246F065-9321-4F84-BB14-27E1B43CA423}" srcOrd="0" destOrd="0" presId="urn:microsoft.com/office/officeart/2008/layout/AlternatingHexagons"/>
    <dgm:cxn modelId="{3C085A70-6FA4-495E-BFCF-38D86B5A266E}" type="presParOf" srcId="{B6363E6A-0792-4A9C-9E4C-CD968CD99D69}" destId="{11EF3598-8D50-4307-BD5C-E690B1C5A6DE}" srcOrd="1" destOrd="0" presId="urn:microsoft.com/office/officeart/2008/layout/AlternatingHexagons"/>
    <dgm:cxn modelId="{91D23F18-B03D-412A-8453-389A995F8525}" type="presParOf" srcId="{B6363E6A-0792-4A9C-9E4C-CD968CD99D69}" destId="{BE4DE8EF-1F9E-4BC9-997D-24113BEE9288}" srcOrd="2" destOrd="0" presId="urn:microsoft.com/office/officeart/2008/layout/AlternatingHexagons"/>
    <dgm:cxn modelId="{F2ADE126-5D96-4901-92A4-D6ED7DCA4E6D}" type="presParOf" srcId="{B6363E6A-0792-4A9C-9E4C-CD968CD99D69}" destId="{0747D668-D816-43AD-AA9C-17B5EEEE93DC}" srcOrd="3" destOrd="0" presId="urn:microsoft.com/office/officeart/2008/layout/AlternatingHexagons"/>
    <dgm:cxn modelId="{15AD32F1-DF19-454B-929F-DC33DA7597DA}" type="presParOf" srcId="{B6363E6A-0792-4A9C-9E4C-CD968CD99D69}" destId="{DA720DFA-DC6A-4575-A48E-BCDA7DE8E8F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7F6A3-8C5D-4F12-B8AB-F77BD9D54ADB}">
      <dsp:nvSpPr>
        <dsp:cNvPr id="0" name=""/>
        <dsp:cNvSpPr/>
      </dsp:nvSpPr>
      <dsp:spPr>
        <a:xfrm rot="5400000">
          <a:off x="4935954" y="233448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FF00"/>
              </a:solidFill>
            </a:rPr>
            <a:t>Социальное обеспечение</a:t>
          </a:r>
          <a:endParaRPr lang="en-GB" sz="1200" b="1" kern="1200" dirty="0">
            <a:solidFill>
              <a:srgbClr val="FFFF00"/>
            </a:solidFill>
          </a:endParaRPr>
        </a:p>
      </dsp:txBody>
      <dsp:txXfrm rot="-5400000">
        <a:off x="5201118" y="2454572"/>
        <a:ext cx="791693" cy="909991"/>
      </dsp:txXfrm>
    </dsp:sp>
    <dsp:sp modelId="{467FD923-285E-416F-813E-3E35AD23D48D}">
      <dsp:nvSpPr>
        <dsp:cNvPr id="0" name=""/>
        <dsp:cNvSpPr/>
      </dsp:nvSpPr>
      <dsp:spPr>
        <a:xfrm>
          <a:off x="5006536" y="265167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62BEC-DE32-4BA8-91C2-FFCF0E88771B}">
      <dsp:nvSpPr>
        <dsp:cNvPr id="0" name=""/>
        <dsp:cNvSpPr/>
      </dsp:nvSpPr>
      <dsp:spPr>
        <a:xfrm rot="5400000">
          <a:off x="1833182" y="121845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Трудовые отношения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2098346" y="1338535"/>
        <a:ext cx="791693" cy="909991"/>
      </dsp:txXfrm>
    </dsp:sp>
    <dsp:sp modelId="{3D0BC996-83FE-4826-88D9-52F6717BD8D3}">
      <dsp:nvSpPr>
        <dsp:cNvPr id="0" name=""/>
        <dsp:cNvSpPr/>
      </dsp:nvSpPr>
      <dsp:spPr>
        <a:xfrm rot="5400000">
          <a:off x="3112079" y="1208826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Трудовые договора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3377243" y="1328910"/>
        <a:ext cx="791693" cy="909991"/>
      </dsp:txXfrm>
    </dsp:sp>
    <dsp:sp modelId="{6CF08D1A-FEDE-4FF9-9DC1-CDC7B6489408}">
      <dsp:nvSpPr>
        <dsp:cNvPr id="0" name=""/>
        <dsp:cNvSpPr/>
      </dsp:nvSpPr>
      <dsp:spPr>
        <a:xfrm>
          <a:off x="1722634" y="1387299"/>
          <a:ext cx="1427783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23E44-105F-44B5-BEEC-3B9BB768765A}">
      <dsp:nvSpPr>
        <dsp:cNvPr id="0" name=""/>
        <dsp:cNvSpPr/>
      </dsp:nvSpPr>
      <dsp:spPr>
        <a:xfrm rot="5400000">
          <a:off x="4354251" y="1208826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Рабочее время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4619415" y="1328910"/>
        <a:ext cx="791693" cy="909991"/>
      </dsp:txXfrm>
    </dsp:sp>
    <dsp:sp modelId="{3029EB10-12CE-4803-B3B2-E8FDE6995196}">
      <dsp:nvSpPr>
        <dsp:cNvPr id="0" name=""/>
        <dsp:cNvSpPr/>
      </dsp:nvSpPr>
      <dsp:spPr>
        <a:xfrm rot="5400000">
          <a:off x="3735545" y="233095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FF00"/>
              </a:solidFill>
            </a:rPr>
            <a:t>ТБ и ОТ</a:t>
          </a:r>
          <a:endParaRPr lang="en-GB" sz="1200" b="1" kern="1200" dirty="0">
            <a:solidFill>
              <a:srgbClr val="FFFF00"/>
            </a:solidFill>
          </a:endParaRPr>
        </a:p>
      </dsp:txBody>
      <dsp:txXfrm rot="-5400000">
        <a:off x="4000709" y="2451042"/>
        <a:ext cx="791693" cy="909991"/>
      </dsp:txXfrm>
    </dsp:sp>
    <dsp:sp modelId="{9C0CC741-0D8E-4B4D-99FA-8132FF483617}">
      <dsp:nvSpPr>
        <dsp:cNvPr id="0" name=""/>
        <dsp:cNvSpPr/>
      </dsp:nvSpPr>
      <dsp:spPr>
        <a:xfrm>
          <a:off x="5006536" y="2509431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367B0-CC7D-49C8-AF87-2784B4BF3B8D}">
      <dsp:nvSpPr>
        <dsp:cNvPr id="0" name=""/>
        <dsp:cNvSpPr/>
      </dsp:nvSpPr>
      <dsp:spPr>
        <a:xfrm rot="5400000">
          <a:off x="2493373" y="233095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FF00"/>
              </a:solidFill>
            </a:rPr>
            <a:t>Зарплаты</a:t>
          </a:r>
          <a:endParaRPr lang="en-GB" sz="1200" b="1" kern="1200" dirty="0">
            <a:solidFill>
              <a:srgbClr val="FFFF00"/>
            </a:solidFill>
          </a:endParaRPr>
        </a:p>
      </dsp:txBody>
      <dsp:txXfrm rot="-5400000">
        <a:off x="2758537" y="2451042"/>
        <a:ext cx="791693" cy="909991"/>
      </dsp:txXfrm>
    </dsp:sp>
    <dsp:sp modelId="{44D86DDD-3CF1-474C-9798-38E7A222D848}">
      <dsp:nvSpPr>
        <dsp:cNvPr id="0" name=""/>
        <dsp:cNvSpPr/>
      </dsp:nvSpPr>
      <dsp:spPr>
        <a:xfrm rot="5400000">
          <a:off x="3112079" y="345309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Пособия по безработице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3377243" y="3573175"/>
        <a:ext cx="791693" cy="909991"/>
      </dsp:txXfrm>
    </dsp:sp>
    <dsp:sp modelId="{41EA5809-BC24-4D87-977E-D192ACA8E502}">
      <dsp:nvSpPr>
        <dsp:cNvPr id="0" name=""/>
        <dsp:cNvSpPr/>
      </dsp:nvSpPr>
      <dsp:spPr>
        <a:xfrm>
          <a:off x="1722634" y="3631564"/>
          <a:ext cx="1427783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1722634" y="3631564"/>
        <a:ext cx="1427783" cy="793213"/>
      </dsp:txXfrm>
    </dsp:sp>
    <dsp:sp modelId="{11E8ABB4-EF7B-426F-8DCF-FC77A01DB6EB}">
      <dsp:nvSpPr>
        <dsp:cNvPr id="0" name=""/>
        <dsp:cNvSpPr/>
      </dsp:nvSpPr>
      <dsp:spPr>
        <a:xfrm rot="5400000">
          <a:off x="4354251" y="345309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Налоги на рабочую силу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4619415" y="3573175"/>
        <a:ext cx="791693" cy="909991"/>
      </dsp:txXfrm>
    </dsp:sp>
    <dsp:sp modelId="{3246F065-9321-4F84-BB14-27E1B43CA423}">
      <dsp:nvSpPr>
        <dsp:cNvPr id="0" name=""/>
        <dsp:cNvSpPr/>
      </dsp:nvSpPr>
      <dsp:spPr>
        <a:xfrm rot="5400000">
          <a:off x="1849284" y="347994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rgbClr val="FFFF00"/>
              </a:solidFill>
            </a:rPr>
            <a:t>ALMP</a:t>
          </a:r>
          <a:endParaRPr lang="en-GB" sz="1900" b="1" kern="1200" dirty="0">
            <a:solidFill>
              <a:srgbClr val="FFFF00"/>
            </a:solidFill>
          </a:endParaRPr>
        </a:p>
      </dsp:txBody>
      <dsp:txXfrm rot="-5400000">
        <a:off x="2114448" y="3600025"/>
        <a:ext cx="791693" cy="909991"/>
      </dsp:txXfrm>
    </dsp:sp>
    <dsp:sp modelId="{11EF3598-8D50-4307-BD5C-E690B1C5A6DE}">
      <dsp:nvSpPr>
        <dsp:cNvPr id="0" name=""/>
        <dsp:cNvSpPr/>
      </dsp:nvSpPr>
      <dsp:spPr>
        <a:xfrm>
          <a:off x="5006536" y="4753696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20DFA-DC6A-4575-A48E-BCDA7DE8E8FB}">
      <dsp:nvSpPr>
        <dsp:cNvPr id="0" name=""/>
        <dsp:cNvSpPr/>
      </dsp:nvSpPr>
      <dsp:spPr>
        <a:xfrm rot="5400000">
          <a:off x="1235869" y="234314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rgbClr val="FFFF00"/>
              </a:solidFill>
            </a:rPr>
            <a:t>EPL (</a:t>
          </a:r>
          <a:r>
            <a:rPr lang="ru-RU" sz="1200" b="1" kern="1200" dirty="0" smtClean="0">
              <a:solidFill>
                <a:srgbClr val="FFFF00"/>
              </a:solidFill>
            </a:rPr>
            <a:t>расторжение договоров</a:t>
          </a:r>
          <a:r>
            <a:rPr lang="en-GB" sz="1200" b="1" kern="1200" dirty="0" smtClean="0">
              <a:solidFill>
                <a:srgbClr val="FFFF00"/>
              </a:solidFill>
            </a:rPr>
            <a:t>)</a:t>
          </a:r>
          <a:endParaRPr lang="en-GB" sz="1200" b="1" kern="1200" dirty="0">
            <a:solidFill>
              <a:srgbClr val="FFFF00"/>
            </a:solidFill>
          </a:endParaRPr>
        </a:p>
      </dsp:txBody>
      <dsp:txXfrm rot="-5400000">
        <a:off x="1501033" y="2463232"/>
        <a:ext cx="791693" cy="909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7F6A3-8C5D-4F12-B8AB-F77BD9D54ADB}">
      <dsp:nvSpPr>
        <dsp:cNvPr id="0" name=""/>
        <dsp:cNvSpPr/>
      </dsp:nvSpPr>
      <dsp:spPr>
        <a:xfrm rot="5400000">
          <a:off x="4935954" y="233448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rgbClr val="FFFF00"/>
              </a:solidFill>
            </a:rPr>
            <a:t>Социальное обеспечение</a:t>
          </a:r>
          <a:endParaRPr lang="en-GB" sz="900" b="1" kern="1200" dirty="0">
            <a:solidFill>
              <a:srgbClr val="FFFF00"/>
            </a:solidFill>
          </a:endParaRPr>
        </a:p>
      </dsp:txBody>
      <dsp:txXfrm rot="-5400000">
        <a:off x="5201118" y="2454572"/>
        <a:ext cx="791693" cy="909991"/>
      </dsp:txXfrm>
    </dsp:sp>
    <dsp:sp modelId="{467FD923-285E-416F-813E-3E35AD23D48D}">
      <dsp:nvSpPr>
        <dsp:cNvPr id="0" name=""/>
        <dsp:cNvSpPr/>
      </dsp:nvSpPr>
      <dsp:spPr>
        <a:xfrm>
          <a:off x="5006536" y="265167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62BEC-DE32-4BA8-91C2-FFCF0E88771B}">
      <dsp:nvSpPr>
        <dsp:cNvPr id="0" name=""/>
        <dsp:cNvSpPr/>
      </dsp:nvSpPr>
      <dsp:spPr>
        <a:xfrm rot="5400000">
          <a:off x="1833182" y="121845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Трудовые отношения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2098346" y="1338535"/>
        <a:ext cx="791693" cy="909991"/>
      </dsp:txXfrm>
    </dsp:sp>
    <dsp:sp modelId="{3D0BC996-83FE-4826-88D9-52F6717BD8D3}">
      <dsp:nvSpPr>
        <dsp:cNvPr id="0" name=""/>
        <dsp:cNvSpPr/>
      </dsp:nvSpPr>
      <dsp:spPr>
        <a:xfrm rot="5400000">
          <a:off x="3112079" y="1208826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Трудовые договоры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3377243" y="1328910"/>
        <a:ext cx="791693" cy="909991"/>
      </dsp:txXfrm>
    </dsp:sp>
    <dsp:sp modelId="{6CF08D1A-FEDE-4FF9-9DC1-CDC7B6489408}">
      <dsp:nvSpPr>
        <dsp:cNvPr id="0" name=""/>
        <dsp:cNvSpPr/>
      </dsp:nvSpPr>
      <dsp:spPr>
        <a:xfrm>
          <a:off x="1722634" y="1387299"/>
          <a:ext cx="1427783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23E44-105F-44B5-BEEC-3B9BB768765A}">
      <dsp:nvSpPr>
        <dsp:cNvPr id="0" name=""/>
        <dsp:cNvSpPr/>
      </dsp:nvSpPr>
      <dsp:spPr>
        <a:xfrm rot="5400000">
          <a:off x="4354251" y="1208826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Рабочее время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4619415" y="1328910"/>
        <a:ext cx="791693" cy="909991"/>
      </dsp:txXfrm>
    </dsp:sp>
    <dsp:sp modelId="{3029EB10-12CE-4803-B3B2-E8FDE6995196}">
      <dsp:nvSpPr>
        <dsp:cNvPr id="0" name=""/>
        <dsp:cNvSpPr/>
      </dsp:nvSpPr>
      <dsp:spPr>
        <a:xfrm rot="5400000">
          <a:off x="3662970" y="233095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FF00"/>
              </a:solidFill>
            </a:rPr>
            <a:t>ОТ и ТБ</a:t>
          </a:r>
          <a:endParaRPr lang="en-GB" sz="1200" b="1" kern="1200" dirty="0">
            <a:solidFill>
              <a:srgbClr val="FFFF00"/>
            </a:solidFill>
          </a:endParaRPr>
        </a:p>
      </dsp:txBody>
      <dsp:txXfrm rot="-5400000">
        <a:off x="3928134" y="2451042"/>
        <a:ext cx="791693" cy="909991"/>
      </dsp:txXfrm>
    </dsp:sp>
    <dsp:sp modelId="{9C0CC741-0D8E-4B4D-99FA-8132FF483617}">
      <dsp:nvSpPr>
        <dsp:cNvPr id="0" name=""/>
        <dsp:cNvSpPr/>
      </dsp:nvSpPr>
      <dsp:spPr>
        <a:xfrm>
          <a:off x="5006536" y="2509431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367B0-CC7D-49C8-AF87-2784B4BF3B8D}">
      <dsp:nvSpPr>
        <dsp:cNvPr id="0" name=""/>
        <dsp:cNvSpPr/>
      </dsp:nvSpPr>
      <dsp:spPr>
        <a:xfrm rot="5400000">
          <a:off x="2493373" y="233095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Зарплаты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2758537" y="2451042"/>
        <a:ext cx="791693" cy="909991"/>
      </dsp:txXfrm>
    </dsp:sp>
    <dsp:sp modelId="{44D86DDD-3CF1-474C-9798-38E7A222D848}">
      <dsp:nvSpPr>
        <dsp:cNvPr id="0" name=""/>
        <dsp:cNvSpPr/>
      </dsp:nvSpPr>
      <dsp:spPr>
        <a:xfrm rot="5400000">
          <a:off x="3112079" y="345309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Пособия по безработице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3377243" y="3573175"/>
        <a:ext cx="791693" cy="909991"/>
      </dsp:txXfrm>
    </dsp:sp>
    <dsp:sp modelId="{41EA5809-BC24-4D87-977E-D192ACA8E502}">
      <dsp:nvSpPr>
        <dsp:cNvPr id="0" name=""/>
        <dsp:cNvSpPr/>
      </dsp:nvSpPr>
      <dsp:spPr>
        <a:xfrm>
          <a:off x="1722634" y="3631564"/>
          <a:ext cx="1427783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722634" y="3631564"/>
        <a:ext cx="1427783" cy="793213"/>
      </dsp:txXfrm>
    </dsp:sp>
    <dsp:sp modelId="{11E8ABB4-EF7B-426F-8DCF-FC77A01DB6EB}">
      <dsp:nvSpPr>
        <dsp:cNvPr id="0" name=""/>
        <dsp:cNvSpPr/>
      </dsp:nvSpPr>
      <dsp:spPr>
        <a:xfrm rot="5400000">
          <a:off x="4354251" y="345309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Налоги на рабочую силу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4619415" y="3573175"/>
        <a:ext cx="791693" cy="909991"/>
      </dsp:txXfrm>
    </dsp:sp>
    <dsp:sp modelId="{3246F065-9321-4F84-BB14-27E1B43CA423}">
      <dsp:nvSpPr>
        <dsp:cNvPr id="0" name=""/>
        <dsp:cNvSpPr/>
      </dsp:nvSpPr>
      <dsp:spPr>
        <a:xfrm rot="5400000">
          <a:off x="1849284" y="347994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</a:rPr>
            <a:t>ALMP</a:t>
          </a:r>
          <a:endParaRPr lang="en-GB" sz="900" b="1" kern="1200" dirty="0">
            <a:solidFill>
              <a:srgbClr val="FFFF00"/>
            </a:solidFill>
          </a:endParaRPr>
        </a:p>
      </dsp:txBody>
      <dsp:txXfrm rot="-5400000">
        <a:off x="2114448" y="3600025"/>
        <a:ext cx="791693" cy="909991"/>
      </dsp:txXfrm>
    </dsp:sp>
    <dsp:sp modelId="{11EF3598-8D50-4307-BD5C-E690B1C5A6DE}">
      <dsp:nvSpPr>
        <dsp:cNvPr id="0" name=""/>
        <dsp:cNvSpPr/>
      </dsp:nvSpPr>
      <dsp:spPr>
        <a:xfrm>
          <a:off x="5006536" y="4753696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20DFA-DC6A-4575-A48E-BCDA7DE8E8FB}">
      <dsp:nvSpPr>
        <dsp:cNvPr id="0" name=""/>
        <dsp:cNvSpPr/>
      </dsp:nvSpPr>
      <dsp:spPr>
        <a:xfrm rot="5400000">
          <a:off x="1235869" y="234314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rgbClr val="FF0000"/>
              </a:solidFill>
            </a:rPr>
            <a:t>EPL (</a:t>
          </a:r>
          <a:r>
            <a:rPr lang="ru-RU" sz="1400" b="1" kern="1200" dirty="0" smtClean="0">
              <a:solidFill>
                <a:srgbClr val="FF0000"/>
              </a:solidFill>
            </a:rPr>
            <a:t>расторжение договоров</a:t>
          </a:r>
          <a:r>
            <a:rPr lang="en-GB" sz="1400" b="1" kern="1200" dirty="0" smtClean="0">
              <a:solidFill>
                <a:srgbClr val="FF0000"/>
              </a:solidFill>
            </a:rPr>
            <a:t>)</a:t>
          </a:r>
          <a:endParaRPr lang="en-GB" sz="1400" b="1" kern="1200" dirty="0">
            <a:solidFill>
              <a:srgbClr val="FF0000"/>
            </a:solidFill>
          </a:endParaRPr>
        </a:p>
      </dsp:txBody>
      <dsp:txXfrm rot="-5400000">
        <a:off x="1501033" y="2463232"/>
        <a:ext cx="791693" cy="9099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7F6A3-8C5D-4F12-B8AB-F77BD9D54ADB}">
      <dsp:nvSpPr>
        <dsp:cNvPr id="0" name=""/>
        <dsp:cNvSpPr/>
      </dsp:nvSpPr>
      <dsp:spPr>
        <a:xfrm rot="5400000">
          <a:off x="4935954" y="233448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rgbClr val="FFFF00"/>
              </a:solidFill>
            </a:rPr>
            <a:t>Социальное обеспечение</a:t>
          </a:r>
          <a:endParaRPr lang="en-GB" sz="900" b="1" kern="1200" dirty="0">
            <a:solidFill>
              <a:srgbClr val="FFFF00"/>
            </a:solidFill>
          </a:endParaRPr>
        </a:p>
      </dsp:txBody>
      <dsp:txXfrm rot="-5400000">
        <a:off x="5201118" y="2454572"/>
        <a:ext cx="791693" cy="909991"/>
      </dsp:txXfrm>
    </dsp:sp>
    <dsp:sp modelId="{467FD923-285E-416F-813E-3E35AD23D48D}">
      <dsp:nvSpPr>
        <dsp:cNvPr id="0" name=""/>
        <dsp:cNvSpPr/>
      </dsp:nvSpPr>
      <dsp:spPr>
        <a:xfrm>
          <a:off x="5006536" y="265167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62BEC-DE32-4BA8-91C2-FFCF0E88771B}">
      <dsp:nvSpPr>
        <dsp:cNvPr id="0" name=""/>
        <dsp:cNvSpPr/>
      </dsp:nvSpPr>
      <dsp:spPr>
        <a:xfrm rot="5400000">
          <a:off x="1833182" y="121845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Трудовые отношения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2098346" y="1338535"/>
        <a:ext cx="791693" cy="909991"/>
      </dsp:txXfrm>
    </dsp:sp>
    <dsp:sp modelId="{3D0BC996-83FE-4826-88D9-52F6717BD8D3}">
      <dsp:nvSpPr>
        <dsp:cNvPr id="0" name=""/>
        <dsp:cNvSpPr/>
      </dsp:nvSpPr>
      <dsp:spPr>
        <a:xfrm rot="5400000">
          <a:off x="3112079" y="1208826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Трудовые договора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3377243" y="1328910"/>
        <a:ext cx="791693" cy="909991"/>
      </dsp:txXfrm>
    </dsp:sp>
    <dsp:sp modelId="{6CF08D1A-FEDE-4FF9-9DC1-CDC7B6489408}">
      <dsp:nvSpPr>
        <dsp:cNvPr id="0" name=""/>
        <dsp:cNvSpPr/>
      </dsp:nvSpPr>
      <dsp:spPr>
        <a:xfrm>
          <a:off x="1722634" y="1387299"/>
          <a:ext cx="1427783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23E44-105F-44B5-BEEC-3B9BB768765A}">
      <dsp:nvSpPr>
        <dsp:cNvPr id="0" name=""/>
        <dsp:cNvSpPr/>
      </dsp:nvSpPr>
      <dsp:spPr>
        <a:xfrm rot="5400000">
          <a:off x="4354251" y="1208826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Рабочее время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4619415" y="1328910"/>
        <a:ext cx="791693" cy="909991"/>
      </dsp:txXfrm>
    </dsp:sp>
    <dsp:sp modelId="{3029EB10-12CE-4803-B3B2-E8FDE6995196}">
      <dsp:nvSpPr>
        <dsp:cNvPr id="0" name=""/>
        <dsp:cNvSpPr/>
      </dsp:nvSpPr>
      <dsp:spPr>
        <a:xfrm rot="5400000">
          <a:off x="3735545" y="233095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FF00"/>
              </a:solidFill>
            </a:rPr>
            <a:t>ОТ и ТБ</a:t>
          </a:r>
          <a:endParaRPr lang="en-GB" sz="1200" b="1" kern="1200" dirty="0">
            <a:solidFill>
              <a:srgbClr val="FFFF00"/>
            </a:solidFill>
          </a:endParaRPr>
        </a:p>
      </dsp:txBody>
      <dsp:txXfrm rot="-5400000">
        <a:off x="4000709" y="2451042"/>
        <a:ext cx="791693" cy="909991"/>
      </dsp:txXfrm>
    </dsp:sp>
    <dsp:sp modelId="{9C0CC741-0D8E-4B4D-99FA-8132FF483617}">
      <dsp:nvSpPr>
        <dsp:cNvPr id="0" name=""/>
        <dsp:cNvSpPr/>
      </dsp:nvSpPr>
      <dsp:spPr>
        <a:xfrm>
          <a:off x="5006536" y="2509431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367B0-CC7D-49C8-AF87-2784B4BF3B8D}">
      <dsp:nvSpPr>
        <dsp:cNvPr id="0" name=""/>
        <dsp:cNvSpPr/>
      </dsp:nvSpPr>
      <dsp:spPr>
        <a:xfrm rot="5400000">
          <a:off x="2493373" y="233095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Зарплаты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2758537" y="2451042"/>
        <a:ext cx="791693" cy="909991"/>
      </dsp:txXfrm>
    </dsp:sp>
    <dsp:sp modelId="{44D86DDD-3CF1-474C-9798-38E7A222D848}">
      <dsp:nvSpPr>
        <dsp:cNvPr id="0" name=""/>
        <dsp:cNvSpPr/>
      </dsp:nvSpPr>
      <dsp:spPr>
        <a:xfrm rot="5400000">
          <a:off x="3112079" y="345309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solidFill>
                <a:srgbClr val="FFFF00"/>
              </a:solidFill>
            </a:rPr>
            <a:t>пособие по безработице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3377243" y="3573175"/>
        <a:ext cx="791693" cy="909991"/>
      </dsp:txXfrm>
    </dsp:sp>
    <dsp:sp modelId="{41EA5809-BC24-4D87-977E-D192ACA8E502}">
      <dsp:nvSpPr>
        <dsp:cNvPr id="0" name=""/>
        <dsp:cNvSpPr/>
      </dsp:nvSpPr>
      <dsp:spPr>
        <a:xfrm>
          <a:off x="1722634" y="3631564"/>
          <a:ext cx="1427783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722634" y="3631564"/>
        <a:ext cx="1427783" cy="793213"/>
      </dsp:txXfrm>
    </dsp:sp>
    <dsp:sp modelId="{11E8ABB4-EF7B-426F-8DCF-FC77A01DB6EB}">
      <dsp:nvSpPr>
        <dsp:cNvPr id="0" name=""/>
        <dsp:cNvSpPr/>
      </dsp:nvSpPr>
      <dsp:spPr>
        <a:xfrm rot="5400000">
          <a:off x="4354251" y="345309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Налоги на рабочую силу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4619415" y="3573175"/>
        <a:ext cx="791693" cy="909991"/>
      </dsp:txXfrm>
    </dsp:sp>
    <dsp:sp modelId="{3246F065-9321-4F84-BB14-27E1B43CA423}">
      <dsp:nvSpPr>
        <dsp:cNvPr id="0" name=""/>
        <dsp:cNvSpPr/>
      </dsp:nvSpPr>
      <dsp:spPr>
        <a:xfrm rot="5400000">
          <a:off x="1849284" y="3479941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</a:rPr>
            <a:t>ALMP</a:t>
          </a:r>
          <a:endParaRPr lang="en-GB" sz="900" b="1" kern="1200" dirty="0">
            <a:solidFill>
              <a:srgbClr val="FFFF00"/>
            </a:solidFill>
          </a:endParaRPr>
        </a:p>
      </dsp:txBody>
      <dsp:txXfrm rot="-5400000">
        <a:off x="2114448" y="3600025"/>
        <a:ext cx="791693" cy="909991"/>
      </dsp:txXfrm>
    </dsp:sp>
    <dsp:sp modelId="{11EF3598-8D50-4307-BD5C-E690B1C5A6DE}">
      <dsp:nvSpPr>
        <dsp:cNvPr id="0" name=""/>
        <dsp:cNvSpPr/>
      </dsp:nvSpPr>
      <dsp:spPr>
        <a:xfrm>
          <a:off x="5006536" y="4753696"/>
          <a:ext cx="1475376" cy="79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20DFA-DC6A-4575-A48E-BCDA7DE8E8FB}">
      <dsp:nvSpPr>
        <dsp:cNvPr id="0" name=""/>
        <dsp:cNvSpPr/>
      </dsp:nvSpPr>
      <dsp:spPr>
        <a:xfrm rot="5400000">
          <a:off x="1235869" y="2343148"/>
          <a:ext cx="1322021" cy="11501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rgbClr val="FFFF00"/>
              </a:solidFill>
            </a:rPr>
            <a:t>EPL (</a:t>
          </a:r>
          <a:r>
            <a:rPr lang="ru-RU" sz="1400" b="1" kern="1200" dirty="0" smtClean="0">
              <a:solidFill>
                <a:srgbClr val="FFFF00"/>
              </a:solidFill>
            </a:rPr>
            <a:t>расторжение договоров</a:t>
          </a:r>
          <a:r>
            <a:rPr lang="en-GB" sz="1400" b="1" kern="1200" dirty="0" smtClean="0">
              <a:solidFill>
                <a:srgbClr val="FFFF00"/>
              </a:solidFill>
            </a:rPr>
            <a:t>)</a:t>
          </a:r>
          <a:endParaRPr lang="en-GB" sz="1400" b="1" kern="1200" dirty="0">
            <a:solidFill>
              <a:srgbClr val="FFFF00"/>
            </a:solidFill>
          </a:endParaRPr>
        </a:p>
      </dsp:txBody>
      <dsp:txXfrm rot="-5400000">
        <a:off x="1501033" y="2463232"/>
        <a:ext cx="791693" cy="909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3D635-EC52-42C6-8F74-D7AAF690212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6479E-A87C-4EED-AC20-D6B7D5E555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6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Законодательство об обеспечении занятости </a:t>
            </a:r>
            <a:r>
              <a:rPr lang="en-GB" sz="1200" dirty="0" smtClean="0"/>
              <a:t>(EPL) </a:t>
            </a:r>
            <a:r>
              <a:rPr lang="ru-RU" sz="1200" dirty="0" smtClean="0"/>
              <a:t>принято для демонстрации теоретических и практических вопросов по программе реформ стран Группы двадцати</a:t>
            </a:r>
            <a:endParaRPr lang="en-GB" sz="1200" dirty="0" smtClean="0"/>
          </a:p>
          <a:p>
            <a:endParaRPr lang="en-GB" dirty="0" smtClean="0"/>
          </a:p>
          <a:p>
            <a:r>
              <a:rPr lang="ru-RU" dirty="0" smtClean="0"/>
              <a:t>Практика</a:t>
            </a:r>
            <a:r>
              <a:rPr lang="en-GB" dirty="0" smtClean="0"/>
              <a:t>:</a:t>
            </a:r>
            <a:r>
              <a:rPr lang="en-GB" baseline="0" dirty="0" smtClean="0"/>
              <a:t> </a:t>
            </a:r>
            <a:r>
              <a:rPr lang="ru-RU" baseline="0" dirty="0" smtClean="0"/>
              <a:t>обзоры литературы ОЭСР по развитию через управление (</a:t>
            </a:r>
            <a:r>
              <a:rPr lang="en-GB" baseline="0" dirty="0" smtClean="0"/>
              <a:t>GFG</a:t>
            </a:r>
            <a:r>
              <a:rPr lang="ru-RU" baseline="0" dirty="0" smtClean="0"/>
              <a:t>), на самом деле, достаточно сбалансированы по представлению различных доказательств. Однако для Министерства развития </a:t>
            </a:r>
            <a:r>
              <a:rPr lang="en-GB" baseline="0" dirty="0" smtClean="0"/>
              <a:t> </a:t>
            </a:r>
            <a:r>
              <a:rPr lang="ru-RU" baseline="0" dirty="0" smtClean="0"/>
              <a:t>Группы двадцати </a:t>
            </a:r>
            <a:r>
              <a:rPr lang="en-GB" baseline="0" dirty="0" smtClean="0"/>
              <a:t>G20</a:t>
            </a:r>
            <a:r>
              <a:rPr lang="ru-RU" baseline="0" dirty="0" smtClean="0"/>
              <a:t> были сохранены лишь данные о негативном влиянии </a:t>
            </a:r>
            <a:r>
              <a:rPr lang="en-GB" baseline="0" dirty="0" smtClean="0"/>
              <a:t>EPL. </a:t>
            </a:r>
            <a:r>
              <a:rPr lang="ru-RU" baseline="0" dirty="0" smtClean="0"/>
              <a:t>Это вызывает удивление, поскольку несмотря на разные доказательства</a:t>
            </a:r>
            <a:r>
              <a:rPr lang="en-GB" baseline="0" dirty="0" smtClean="0"/>
              <a:t>, </a:t>
            </a:r>
            <a:r>
              <a:rPr lang="ru-RU" baseline="0" dirty="0" smtClean="0"/>
              <a:t>определенные </a:t>
            </a:r>
            <a:r>
              <a:rPr lang="ru-RU" baseline="0" dirty="0" err="1" smtClean="0"/>
              <a:t>консенсусные</a:t>
            </a:r>
            <a:r>
              <a:rPr lang="ru-RU" baseline="0" dirty="0" smtClean="0"/>
              <a:t> взгляды по данному вопросу СУЩЕСТВУЮТ в научных и международных организациях.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F4D7-AFFD-41B4-AE64-D8562D88C0B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14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F4D7-AFFD-41B4-AE64-D8562D88C0B9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8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0050" lvl="2" indent="0">
              <a:buNone/>
            </a:pPr>
            <a:r>
              <a:rPr lang="ru-RU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влияние</a:t>
            </a:r>
            <a:r>
              <a:rPr lang="en-GB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EPL </a:t>
            </a:r>
            <a:r>
              <a:rPr lang="ru-RU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только тогда, когда очень</a:t>
            </a:r>
            <a:r>
              <a:rPr lang="ru-RU" sz="130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высок показатель его строгости </a:t>
            </a:r>
            <a:r>
              <a:rPr lang="en-GB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en-GB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2/3 </a:t>
            </a:r>
            <a:r>
              <a:rPr lang="ru-RU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 Группы двадцати характерен уровень </a:t>
            </a:r>
            <a:r>
              <a:rPr lang="en-US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 </a:t>
            </a:r>
            <a:r>
              <a:rPr lang="ru-RU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  <a:r>
              <a:rPr lang="en-GB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2,6).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споры о роли такой организации труда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фокусироваться не на сопоставлении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b="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регулирования – больше регулирования </a:t>
            </a:r>
            <a:r>
              <a:rPr lang="ru-RU" sz="1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том, 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уровень регулирования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повысит уровень занятости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fr-CH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F4D7-AFFD-41B4-AE64-D8562D88C0B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608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Примечание</a:t>
            </a:r>
            <a:r>
              <a:rPr lang="en-GB" dirty="0" smtClean="0"/>
              <a:t>: </a:t>
            </a:r>
            <a:r>
              <a:rPr lang="ru-RU" dirty="0" smtClean="0"/>
              <a:t>МВФ </a:t>
            </a:r>
            <a:r>
              <a:rPr lang="en-GB" dirty="0" smtClean="0"/>
              <a:t>(WEO, 2015</a:t>
            </a:r>
            <a:r>
              <a:rPr lang="ru-RU" dirty="0" smtClean="0"/>
              <a:t> г.</a:t>
            </a:r>
            <a:r>
              <a:rPr lang="en-GB" dirty="0" smtClean="0"/>
              <a:t>) </a:t>
            </a:r>
            <a:r>
              <a:rPr lang="ru-RU" dirty="0" smtClean="0"/>
              <a:t>измеряет регулирование рынка труда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показателя ОЭСР по 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F4D7-AFFD-41B4-AE64-D8562D88C0B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972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6479E-A87C-4EED-AC20-D6B7D5E5552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28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6479E-A87C-4EED-AC20-D6B7D5E5552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12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6479E-A87C-4EED-AC20-D6B7D5E5552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96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Однако уровни защиты, обеспечиваемые организацией рынка труда, являются только</a:t>
            </a:r>
            <a:r>
              <a:rPr lang="ru-RU" baseline="0" dirty="0" smtClean="0"/>
              <a:t> одной стороной проблемы</a:t>
            </a:r>
            <a:r>
              <a:rPr lang="en-GB" baseline="0" dirty="0" smtClean="0"/>
              <a:t>. </a:t>
            </a:r>
            <a:r>
              <a:rPr lang="ru-RU" baseline="0" dirty="0" smtClean="0"/>
              <a:t>Если мы хотим осмыслить эффективность и значимость организации</a:t>
            </a:r>
            <a:r>
              <a:rPr lang="en-GB" baseline="0" dirty="0" smtClean="0"/>
              <a:t>, </a:t>
            </a:r>
            <a:r>
              <a:rPr lang="ru-RU" baseline="0" dirty="0" smtClean="0"/>
              <a:t>нам также необходимо учесть степень охвата (т.е. насколько много работников она затрагивает</a:t>
            </a:r>
            <a:r>
              <a:rPr lang="en-GB" baseline="0" dirty="0" smtClean="0"/>
              <a:t>) </a:t>
            </a:r>
            <a:r>
              <a:rPr lang="ru-RU" baseline="0" dirty="0" smtClean="0"/>
              <a:t>и соблюдение норм организации рынка труда</a:t>
            </a:r>
            <a:r>
              <a:rPr lang="en-GB" baseline="0" dirty="0" smtClean="0"/>
              <a:t>. </a:t>
            </a:r>
            <a:r>
              <a:rPr lang="ru-RU" dirty="0" smtClean="0"/>
              <a:t>Тогда как данное утверждение</a:t>
            </a:r>
            <a:r>
              <a:rPr lang="ru-RU" baseline="0" dirty="0" smtClean="0"/>
              <a:t> достаточно очевидно</a:t>
            </a:r>
            <a:r>
              <a:rPr lang="en-GB" baseline="0" dirty="0" smtClean="0"/>
              <a:t>, </a:t>
            </a:r>
            <a:r>
              <a:rPr lang="ru-RU" baseline="0" dirty="0" smtClean="0"/>
              <a:t>ни степень охвата, ни соблюдение норм обычно не принимаются во внимание при экономическом моделировании или прогнозировании последствий реформ. Более того, из-за недостатка критериев измерения и данных по этим двум аспектам организации рынка труда мы до сих пор мало знаем о значимости учета степени охвата и соблюдения норм. МОТ недавно приступила к решению новых исследовательских задач по сбору данных о степени охвата и обеспечении соблюдения норм организации рынка труда по всему миру. Далее я представлю вам наиболее свежие данные, проливающие свет на данные вопросы. 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F4D7-AFFD-41B4-AE64-D8562D88C0B9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93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F4D7-AFFD-41B4-AE64-D8562D88C0B9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97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F4D7-AFFD-41B4-AE64-D8562D88C0B9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8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65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401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57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26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1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90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44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1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9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91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18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3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32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51EAD-D9BF-401E-87B8-3802F1198D4D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02E269-E075-475F-A636-A322694BEA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0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56569" y="2290193"/>
            <a:ext cx="10797435" cy="164630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Измерение защиты занятости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b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современное состояние</a:t>
            </a:r>
            <a:endParaRPr lang="en-GB" sz="32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66" y="4616646"/>
            <a:ext cx="9144000" cy="16557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Мария </a:t>
            </a:r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Алексински</a:t>
            </a:r>
            <a:endParaRPr lang="en-GB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Международная организация труда</a:t>
            </a:r>
            <a:endParaRPr lang="en-GB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548" y="88431"/>
            <a:ext cx="142157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8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59" y="1223376"/>
            <a:ext cx="8596668" cy="6805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на определенный консенсус по роли организации рынка труда</a:t>
            </a:r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остаются разногласия</a:t>
            </a: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sp>
        <p:nvSpPr>
          <p:cNvPr id="4" name="Striped Right Arrow 3"/>
          <p:cNvSpPr/>
          <p:nvPr/>
        </p:nvSpPr>
        <p:spPr>
          <a:xfrm>
            <a:off x="1078167" y="3275180"/>
            <a:ext cx="2507403" cy="607512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03796" y="3348103"/>
            <a:ext cx="649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проблемы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ДАННЫЕ</a:t>
            </a:r>
            <a:endParaRPr lang="en-GB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1130298" y="4316928"/>
            <a:ext cx="2507403" cy="607512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03796" y="4389851"/>
            <a:ext cx="6491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Политически «простые» реформы или их недостаточность </a:t>
            </a:r>
            <a:endParaRPr lang="en-GB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3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99" y="188640"/>
            <a:ext cx="9850693" cy="778098"/>
          </a:xfrm>
        </p:spPr>
        <p:txBody>
          <a:bodyPr>
            <a:normAutofit/>
          </a:bodyPr>
          <a:lstStyle/>
          <a:p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Измерение </a:t>
            </a:r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LMI,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частности </a:t>
            </a:r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EPL</a:t>
            </a:r>
            <a:endParaRPr lang="fr-CH" sz="41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083" y="1093706"/>
            <a:ext cx="2548482" cy="56626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9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</a:t>
            </a:r>
            <a:r>
              <a:rPr lang="ru-RU" sz="19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</a:t>
            </a:r>
            <a:endParaRPr lang="en-GB" sz="19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обзор ОЭСР по показателям строгости законодательства о защите  занятости</a:t>
            </a: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Всемирного банка по занятости работников</a:t>
            </a: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из БД МОТ по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</a:t>
            </a:r>
            <a:endParaRPr lang="fr-CH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60913" y="1104358"/>
            <a:ext cx="287383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экспертно-аналитических центров</a:t>
            </a:r>
            <a:endParaRPr lang="en-GB" sz="18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экономический форум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рынка труда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(LME)</a:t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эффективности правительства (рынка труда) согласно Международному институту развития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регулирования рынка труда Института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Фрэйзера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экономической свободы Фонда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Хэритидж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58857" y="1068848"/>
            <a:ext cx="28448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научного сообщества</a:t>
            </a:r>
            <a:endParaRPr lang="en-GB" sz="18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регулирования труда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исследований бизнеса Кембриджского университета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Дикин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Леле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Симс</a:t>
            </a: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LAMRIG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Кампосу (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Campos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Надженту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Nugent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4676" y="5302996"/>
            <a:ext cx="22682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</a:t>
            </a:r>
            <a:r>
              <a:rPr lang="en-GB" sz="1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ЕК по реформе рынка труда </a:t>
            </a:r>
            <a:r>
              <a:rPr lang="fr-CH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(LABREF)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по социальным реформам </a:t>
            </a:r>
            <a:r>
              <a:rPr lang="fr-CH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FRDB-IZA</a:t>
            </a:r>
            <a:endParaRPr lang="fr-CH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0437" y="1923062"/>
            <a:ext cx="9361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1985-2013, </a:t>
            </a:r>
            <a:b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2006-2014, 180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2009-2013, 100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</a:t>
            </a:r>
            <a:endParaRPr lang="fr-CH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6392" y="1923062"/>
            <a:ext cx="9361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2004-2013, </a:t>
            </a:r>
            <a:b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1995-2012, 59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2002-2013, 58-144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2006-2013, 180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92293" y="1705345"/>
            <a:ext cx="1220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1970-2006, </a:t>
            </a:r>
            <a:b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30+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 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1990-nowadays, 117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1950-2010</a:t>
            </a:r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2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99" y="188640"/>
            <a:ext cx="9850693" cy="778098"/>
          </a:xfrm>
        </p:spPr>
        <p:txBody>
          <a:bodyPr>
            <a:normAutofit/>
          </a:bodyPr>
          <a:lstStyle/>
          <a:p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Измерение </a:t>
            </a:r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LMI,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частности </a:t>
            </a:r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EPL</a:t>
            </a:r>
            <a:endParaRPr lang="fr-CH" sz="41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9306"/>
            <a:ext cx="2423886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9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усилия</a:t>
            </a:r>
            <a:endParaRPr lang="en-GB" sz="19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обзор ОЭСР по показателям строгости законодательства о защите  занятости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Всемирного банка по занятости работников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из БД МОТ по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31886" y="1001486"/>
            <a:ext cx="2902857" cy="6865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экспертно-аналитических центров</a:t>
            </a:r>
            <a:endParaRPr lang="en-GB" sz="18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экономический форум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рынка труда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(LME)</a:t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эффективности правительства (рынка труда) согласно Международному институту развития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регулирования рынка труда Института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Фрэйзера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экономической свободы Фонда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Хэритидж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030" y="1068848"/>
            <a:ext cx="2293256" cy="4315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научного сообщества</a:t>
            </a:r>
            <a:endParaRPr lang="en-GB" sz="18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2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регулирования труда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исследований бизнеса Кембриджского университета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Дикин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Леле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Симс</a:t>
            </a: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LAMRIG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Кампосу (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Campos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Надженту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Nugent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4676" y="5302996"/>
            <a:ext cx="22682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</a:t>
            </a:r>
            <a:r>
              <a:rPr lang="en-GB" sz="1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ЕК по реформе рынка труда </a:t>
            </a:r>
            <a:r>
              <a:rPr lang="fr-CH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(LABREF)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по социальным реформам </a:t>
            </a:r>
            <a:r>
              <a:rPr lang="fr-CH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FRDB-IZA</a:t>
            </a:r>
            <a:endParaRPr lang="fr-CH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4572" y="2090891"/>
            <a:ext cx="11466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</a:t>
            </a: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аспекты  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время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47656" y="1088571"/>
            <a:ext cx="153851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работодателя и работника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уровня зарплат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и практика 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 руководства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утечка умов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женщин</a:t>
            </a:r>
            <a:endParaRPr lang="en-GB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en-GB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</a:t>
            </a:r>
            <a:r>
              <a:rPr lang="en-GB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</a:t>
            </a:r>
            <a:r>
              <a:rPr lang="en-GB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Зак-во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 безработице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иммиграционное </a:t>
            </a:r>
            <a:r>
              <a:rPr lang="ru-RU" sz="1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зак-во</a:t>
            </a:r>
            <a:endParaRPr lang="en-GB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</a:t>
            </a:r>
            <a:r>
              <a:rPr lang="en-US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 .время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мобилизация</a:t>
            </a:r>
            <a:endParaRPr lang="en-GB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аспекты  </a:t>
            </a:r>
            <a:r>
              <a:rPr lang="en-GB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</a:t>
            </a:r>
            <a:r>
              <a:rPr lang="en-GB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время</a:t>
            </a:r>
            <a:endParaRPr lang="en-GB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61714" y="1660004"/>
            <a:ext cx="11611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раю. время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репрезентация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конфликт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аспекты  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EPL,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</a:t>
            </a:r>
            <a:r>
              <a:rPr lang="en-GB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время</a:t>
            </a:r>
            <a:endParaRPr lang="en-GB" sz="1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69415" y="3314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сравнивать показатели</a:t>
            </a:r>
            <a:r>
              <a:rPr lang="en-GB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GB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Корреляции между отдельным показателями рынка труда и общим уровнем безработицы</a:t>
            </a:r>
            <a:r>
              <a:rPr lang="en-GB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2009</a:t>
            </a:r>
            <a:r>
              <a:rPr lang="ru-RU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endParaRPr lang="fr-CH" sz="2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415" y="1474416"/>
            <a:ext cx="7992888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38619" y="6514976"/>
            <a:ext cx="4208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Алексинска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Кэйзис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99" y="188640"/>
            <a:ext cx="9850693" cy="778098"/>
          </a:xfrm>
        </p:spPr>
        <p:txBody>
          <a:bodyPr>
            <a:normAutofit/>
          </a:bodyPr>
          <a:lstStyle/>
          <a:p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Измерение </a:t>
            </a:r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LMI,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частности </a:t>
            </a:r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EPL</a:t>
            </a:r>
            <a:endParaRPr lang="fr-CH" sz="41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95" y="1079306"/>
            <a:ext cx="2593661" cy="5481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9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усилия</a:t>
            </a:r>
            <a:endParaRPr lang="en-GB" sz="19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обзор ОЭСР по показателям строгости законодательства о защите  занятости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Всемирного банка по занятости работников</a:t>
            </a:r>
            <a:endParaRPr lang="en-GB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из БД МОТ по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1" y="1104358"/>
            <a:ext cx="335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экспертно-аналитических центров</a:t>
            </a:r>
            <a:endParaRPr lang="en-GB" sz="1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экономический форум</a:t>
            </a:r>
            <a:r>
              <a:rPr lang="en-GB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рынка труда </a:t>
            </a:r>
            <a:r>
              <a:rPr lang="en-GB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(LME</a:t>
            </a:r>
            <a:r>
              <a:rPr lang="en-GB" sz="1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GB" sz="1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эффективности правительства (рынка труда) согласно Международному институту развития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регулирования рынка труда Института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Фрэйзера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экономической свободы Фонда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Хэритидж</a:t>
            </a:r>
            <a:endParaRPr lang="en-GB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48580" y="1068848"/>
            <a:ext cx="3119534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научного сообщества</a:t>
            </a:r>
            <a:endParaRPr lang="en-GB" sz="1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регулирования труда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исследований бизнеса Кембриджского университета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Дикин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Леле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Симс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LAMRIG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Кампосу (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Campos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Надженту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Nugent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2012)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4676" y="5302996"/>
            <a:ext cx="24641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</a:t>
            </a:r>
            <a:r>
              <a:rPr lang="en-GB" sz="1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ЕК по реформе рынка труда </a:t>
            </a:r>
            <a:r>
              <a:rPr lang="fr-CH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CH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LABREF)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по социальным реформам </a:t>
            </a:r>
            <a:r>
              <a:rPr lang="fr-CH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FRDB-IZA </a:t>
            </a:r>
            <a:endParaRPr lang="fr-CH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82" y="163588"/>
            <a:ext cx="8229600" cy="1143000"/>
          </a:xfrm>
        </p:spPr>
        <p:txBody>
          <a:bodyPr>
            <a:normAutofit/>
          </a:bodyPr>
          <a:lstStyle/>
          <a:p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2.1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Стандартные проблемы</a:t>
            </a:r>
            <a:endParaRPr lang="fr-CH" sz="41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108" y="976388"/>
            <a:ext cx="9068844" cy="50942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комплексных показателей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выбора компонентов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и широта охвата в сравнении с полями перекрытия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Предпочтение  должно отдаваться хорошо продуманной теоретической базе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данных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данные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прецедентное право в ср. с другими правовыми традициями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исполнения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охвата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социологические исследования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репрезентативность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обусловленность цикла деловой активности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Субъективные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идеологическое предубеждения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4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задачи по интерпретации трудового законодательства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4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степень регулирования не всегда означает большую защиту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1257300" lvl="4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подходящей шкалы и назначение числовых кодов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порядковых данных в ср. с интервальными данными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Обобщенные схемы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взвешенные значения основаны на теоретических допущениях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равные взвешенные значения для каждого параметра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взвешенные значения соответствуют своей статистической значимости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7032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6311" y="4579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Значение БД МОТ по </a:t>
            </a:r>
            <a:r>
              <a:rPr lang="en-GB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EPL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EPLex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Показатели базы данных </a:t>
            </a:r>
            <a:r>
              <a:rPr lang="en-GB" sz="21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EPLex</a:t>
            </a:r>
            <a:r>
              <a:rPr lang="en-GB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расторжению постоянных контрактов </a:t>
            </a:r>
            <a:r>
              <a:rPr lang="en-GB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индивидуальные увольнения</a:t>
            </a:r>
            <a:r>
              <a:rPr lang="en-GB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CH" sz="2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676311" y="1900826"/>
            <a:ext cx="8229600" cy="4396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Опирается на стандарты МОТ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кодирования основывается на фундаментальных принципах  и правах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рабочем месте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особых стандартах, регулирующих расторжение трудового договора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C158; R166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результатах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Сессии Комитета экспертов по применению конвенций и рекомендаций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Основана на анализе законодательств более 100 стран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Основана на обзоре существующих методологий и их критике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усилия по обеспечению совместной работы специалистов в области экономики и права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0631" y="6550223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2015a</a:t>
            </a:r>
            <a:endParaRPr lang="fr-CH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6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не учитывается при рассмотрении</a:t>
            </a:r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 - 1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24466230"/>
              </p:ext>
            </p:extLst>
          </p:nvPr>
        </p:nvGraphicFramePr>
        <p:xfrm>
          <a:off x="1295687" y="1045923"/>
          <a:ext cx="8204548" cy="5812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iped Right Arrow 4"/>
          <p:cNvSpPr/>
          <p:nvPr/>
        </p:nvSpPr>
        <p:spPr>
          <a:xfrm>
            <a:off x="677334" y="5987441"/>
            <a:ext cx="2507403" cy="607512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00400" y="5707626"/>
            <a:ext cx="6492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Признание разнообразия элементов организации рынка труда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уход от фрагментарного подхода</a:t>
            </a:r>
            <a:endParaRPr lang="en-GB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0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732" y="1948187"/>
            <a:ext cx="6762692" cy="415086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2164980" y="2346528"/>
            <a:ext cx="5250524" cy="2334453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18560" y="1683684"/>
            <a:ext cx="2397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защиты</a:t>
            </a:r>
            <a:endParaRPr lang="en-GB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020" y="4808088"/>
            <a:ext cx="1528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охвата </a:t>
            </a:r>
            <a:endParaRPr lang="en-GB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15503" y="4876801"/>
            <a:ext cx="2052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норм</a:t>
            </a:r>
            <a:endParaRPr lang="en-GB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14078" y="395430"/>
            <a:ext cx="9622401" cy="1320800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не учитывается при рассмотрении</a:t>
            </a:r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?-2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44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387" y="176981"/>
            <a:ext cx="8723201" cy="90067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обеспечения минимального размера оплаты труда</a:t>
            </a:r>
            <a:endParaRPr lang="fr-CH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908" y="1212708"/>
            <a:ext cx="7849134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67908" y="610575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Белзер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Рени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Берг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fr-CH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1710"/>
            <a:ext cx="8596668" cy="1320800"/>
          </a:xfrm>
        </p:spPr>
        <p:txBody>
          <a:bodyPr>
            <a:normAutofit/>
          </a:bodyPr>
          <a:lstStyle/>
          <a:p>
            <a:r>
              <a:rPr lang="ru-RU" sz="4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Вступление</a:t>
            </a:r>
            <a:endParaRPr lang="fr-FR" sz="4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2510"/>
            <a:ext cx="8742239" cy="316769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Растущий интерес политических деятелей к организации рынка труда в последние десятилетия и особенно после возникновения мирового экономического кризиса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безработица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свыше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25%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Испании и Греции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16%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Португалии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безработица среди молодёжи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свыше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50%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Испании и Греции и почти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40%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Португалии по данным за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стагнация и уменьшение доли трудового дохода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увеличивающееся неравенство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588723" y="5389269"/>
            <a:ext cx="2507403" cy="607512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38169" y="5462192"/>
            <a:ext cx="6769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Имеет ли значение организация рынка труда 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77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55598" cy="1320800"/>
          </a:xfrm>
        </p:spPr>
        <p:txBody>
          <a:bodyPr vert="horz" anchor="b"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Ориентировочная оценка степени соблюдения законодательства по МРОТ в отдельных развивающихся экономиках</a:t>
            </a:r>
            <a:endParaRPr lang="fr-CH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783" y="1886299"/>
            <a:ext cx="8154700" cy="463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767408" y="6550223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Белзер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Рени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Берг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fr-CH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180" y="0"/>
            <a:ext cx="8402460" cy="75895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степени охвата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коллективными договорами </a:t>
            </a:r>
            <a:endParaRPr lang="fr-CH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165" y="1344206"/>
            <a:ext cx="7114897" cy="429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7319" y="5909537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2015b</a:t>
            </a:r>
            <a:endParaRPr lang="fr-CH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47" y="308976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что с </a:t>
            </a:r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EPL</a:t>
            </a: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38" y="1629776"/>
            <a:ext cx="7985577" cy="47263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3089" y="6048303"/>
            <a:ext cx="61001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Алексинска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Эберляйн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GB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36605" y="1083154"/>
            <a:ext cx="2527242" cy="8427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Охват </a:t>
            </a:r>
            <a:r>
              <a:rPr lang="en-GB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EPL </a:t>
            </a:r>
            <a:endParaRPr lang="en-GB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66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16" y="496945"/>
            <a:ext cx="7523577" cy="2985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143" y="3720230"/>
            <a:ext cx="7907857" cy="313777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5694" y="75583"/>
            <a:ext cx="5002386" cy="8427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Охват трудоустроенных по </a:t>
            </a:r>
            <a:r>
              <a:rPr lang="en-GB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67680" y="3298868"/>
            <a:ext cx="4993849" cy="8427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Охват трудоустроенных по </a:t>
            </a:r>
            <a:r>
              <a:rPr lang="en-GB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416" y="6383653"/>
            <a:ext cx="6100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Алексинска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Эберляйн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GB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806" y="1017538"/>
            <a:ext cx="7142914" cy="5190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81317" y="278874"/>
            <a:ext cx="7477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Уровень защиты </a:t>
            </a:r>
            <a:r>
              <a:rPr lang="en-GB" sz="2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EPL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степень охвата трудоустроенных</a:t>
            </a:r>
            <a:r>
              <a:rPr lang="en-GB" sz="2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имеются ли взаимосвязи</a:t>
            </a:r>
            <a:r>
              <a:rPr lang="en-GB" sz="2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lang="en-GB" sz="24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7416" y="6383653"/>
            <a:ext cx="6100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Алексинска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Эберляйн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GB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51308" y="2823411"/>
            <a:ext cx="1347537" cy="3208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5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90" y="1905348"/>
            <a:ext cx="8952811" cy="40194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Уменьшение защиты штатных сотрудников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более простого использования временных договоров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Допущение использования срочного договора без объективной на то причины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постоянных задач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Допущение дополнительной пролонгации/ продления срока</a:t>
            </a: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Внедрение новых видов договоров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договоров на срок реализации проекта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Допущение «серых пятен» и создание новых форм трудовых отношений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парасубординация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6970" y="42171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Эксперименты с проведением реформ в области законодательства об обеспечении занятости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07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Эксперименты с проведением реформ в области законодательства об обеспечении занятости</a:t>
            </a:r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последствия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85434"/>
            <a:ext cx="8709403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Распространение нестандартных форм трудоустройства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Поскольку вслед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указанным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последовали дополнительные реформы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крайней мере не последовали сразу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создает значительный дефицит занятости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Временные работники в процентном отношении к штатным сотрудникам по отдельным странам</a:t>
            </a:r>
            <a:r>
              <a:rPr lang="en-GB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2000-14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гг.</a:t>
            </a:r>
            <a:endParaRPr lang="en-GB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43775436"/>
              </p:ext>
            </p:extLst>
          </p:nvPr>
        </p:nvGraphicFramePr>
        <p:xfrm>
          <a:off x="885367" y="1716066"/>
          <a:ext cx="8484101" cy="4484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1874" y="6350696"/>
            <a:ext cx="3281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GB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801" y="368800"/>
            <a:ext cx="10334625" cy="5819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53" y="6488310"/>
            <a:ext cx="3281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GB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74" y="79787"/>
            <a:ext cx="8229600" cy="1143000"/>
          </a:xfrm>
        </p:spPr>
        <p:txBody>
          <a:bodyPr>
            <a:normAutofit/>
          </a:bodyPr>
          <a:lstStyle/>
          <a:p>
            <a:r>
              <a:rPr lang="ru-RU" sz="4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Вместо заключения </a:t>
            </a:r>
            <a:r>
              <a:rPr lang="fr-FR" sz="4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fr-FR" sz="4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74" y="876300"/>
            <a:ext cx="8352928" cy="61340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прикладывать еще больше усилий для создания надежных показателей регулирования рынка труда, в том числе показателя законодательства об обеспечении занятости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EPL)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Правовые показатели должны дополняться показателями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Правового охвата и применения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соблюдения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Качественных, а не только количественных характеристик организации рынка труда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степень соответствия основополагающим принципам гражданских прав и минимальным международным стандартам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осведомленность работников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соблюдения и правовое обеспечение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эффективность работы судебной системы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прозрачность и предсказуемость процедур компенсации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применимость при наличии крупных неформальных секторов экономики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5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9288"/>
            <a:ext cx="8596668" cy="818367"/>
          </a:xfrm>
        </p:spPr>
        <p:txBody>
          <a:bodyPr>
            <a:normAutofit/>
          </a:bodyPr>
          <a:lstStyle/>
          <a:p>
            <a:r>
              <a:rPr lang="ru-RU" sz="4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План</a:t>
            </a:r>
            <a:endParaRPr lang="en-GB" sz="4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432" y="1722177"/>
            <a:ext cx="9181868" cy="4327893"/>
          </a:xfrm>
        </p:spPr>
        <p:txBody>
          <a:bodyPr>
            <a:normAutofit fontScale="92500"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понимаем под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 труда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(LMI)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и под законодательством об обеспечении занятости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(EPL)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играет законодательство об обеспечении занятости для экономических последствий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измерить показатели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EPL?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учитывается при рассмотрении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Эксперименты с реформами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71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56" y="226012"/>
            <a:ext cx="8596668" cy="1320800"/>
          </a:xfrm>
        </p:spPr>
        <p:txBody>
          <a:bodyPr>
            <a:normAutofit/>
          </a:bodyPr>
          <a:lstStyle/>
          <a:p>
            <a:r>
              <a:rPr lang="ru-RU" sz="4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Вместо заключения </a:t>
            </a:r>
            <a:r>
              <a:rPr lang="fr-FR" sz="4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fr-FR" sz="4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lang="en-GB" sz="4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129" y="1092200"/>
            <a:ext cx="9084334" cy="548396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определенных реформ в отдельных странах не отрицается. Но важно ставить «правильные» вопросы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00050" lvl="1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Скорее то, каким образом оптимизировать </a:t>
            </a:r>
            <a:r>
              <a:rPr lang="ru-RU" sz="22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применимость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институтов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 труда, чем сосредоточение исключительно на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предлагаемой ими защиты 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00050" lvl="1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Переосмысление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институтов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 труда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фокуса рассмотрения с уровней регулирования на стратегию реформ, которая позволит оптимизировать функционирование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институтов и рынков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endParaRPr lang="en-GB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Уход от экспериментов с реформами, основанными на ненадежных эмпирических данных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Уход от частичных реформ и фрагментарного подхода к рынкам труда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Сводные показатели могут быть полезным инструментом сравнения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для  определенных реформ рынков труда необходим специфический для конкретной страны подход, учитывающий сложность институционального устройства и международные правовые нормы по охране труда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забывать, что организация рынка труда должна играть роль корректировки дефектов рыночного регулирования: избегать создания законодательной базы, которая освободит место для новых дефектов регулирования рынка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90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4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ru-RU" sz="4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Спасибо</a:t>
            </a:r>
            <a:r>
              <a:rPr lang="en-GB" sz="4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  <a:endParaRPr lang="en-GB" sz="4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83" y="1753494"/>
            <a:ext cx="9869582" cy="4866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aleksynska@ilo.org</a:t>
            </a:r>
          </a:p>
          <a:p>
            <a:pPr marL="0" indent="0" algn="ctr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4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84808"/>
            <a:ext cx="8717187" cy="461599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Aleksynska, M., and S. Cazes, 2016. Composite Indicators of Labour Market Regulations in a Comparative Perspective. 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IZA Journal of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Economics,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2016, Vol. 5(3). DOI: 10.1186/s40172-016-0043-y.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Aleksynska, M., and F. Eberlein, 2016. Coverage of Employment Protection Legislation.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IZA Journal of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Policy,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2016. DOI: 10.1186/s40173-016-0073-x.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Belser, P., U. Rani, 2015. Minimum Wages and Inequality. In Berg, J. (Ed), Labour Markets, Institutions and Inequality. Edward Elgar, ILO: Geneva. </a:t>
            </a:r>
          </a:p>
          <a:p>
            <a:pPr marL="0" indent="0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Cazes, S., S. Khatiwada,, M. Malo, 2012.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Protection and Collective Bargaining: Beyond the Deregulation Agenda, ILO Employment Working Paper No. 133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IMF, 2015. World Economic Outlook. Uneven Growth: Short- and Long-Term Factors. IMF: Washington.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ILO, 2015a.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Protection Legislation Summary Indicators in the Area of Terminating Regular Contracts (Individual Dismissals).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ILO: Geneva.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2015b.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on Collective Bargaining Coverage. ILO: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Geneva.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 (forthcoming). Non-standard Employment Around the World: Understanding Challenges, Shaping Prospects. ILO: Geneva.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Bank, 2013. The World Development Report 2013: Jobs. WB, Washington, DC.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5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87" y="390269"/>
            <a:ext cx="8596668" cy="1320800"/>
          </a:xfrm>
        </p:spPr>
        <p:txBody>
          <a:bodyPr>
            <a:noAutofit/>
          </a:bodyPr>
          <a:lstStyle/>
          <a:p>
            <a:r>
              <a:rPr lang="fr-FR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Что понимается под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институтами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рынка труда</a:t>
            </a:r>
            <a:r>
              <a:rPr lang="fr-FR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lang="fr-FR" sz="41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fr-FR" sz="41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fr-FR" sz="41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20" y="1816100"/>
            <a:ext cx="9308179" cy="355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>
              <a:buFont typeface="Wingdings" pitchFamily="2" charset="2"/>
              <a:buChar char="§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совокупность законов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правовых актов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норм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конвенций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процессов, которые вытекают из коллективного выбора и обеспечивают основу для индивидуального выбора относительно предложения труда, потребностей и оплаты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87" y="390269"/>
            <a:ext cx="8596668" cy="1320800"/>
          </a:xfrm>
        </p:spPr>
        <p:txBody>
          <a:bodyPr>
            <a:noAutofit/>
          </a:bodyPr>
          <a:lstStyle/>
          <a:p>
            <a:r>
              <a:rPr lang="fr-FR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понимается под организацией рынка труда</a:t>
            </a:r>
            <a:r>
              <a:rPr lang="fr-FR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lang="fr-FR" sz="41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fr-FR" sz="41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fr-FR" sz="41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355" y="1270125"/>
            <a:ext cx="8229600" cy="55878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трудовое законодательство и регулирование в таких областях как</a:t>
            </a:r>
            <a:endParaRPr lang="en-GB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342900" lvl="1" indent="-342900" algn="ctr">
              <a:buNone/>
            </a:pP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процессы, с помощью которых они реализуются</a:t>
            </a:r>
            <a:r>
              <a:rPr lang="en-GB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том числе механизмы исполнения и коллективного договора</a:t>
            </a:r>
            <a:endParaRPr lang="fr-FR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4232664507"/>
              </p:ext>
            </p:extLst>
          </p:nvPr>
        </p:nvGraphicFramePr>
        <p:xfrm>
          <a:off x="1060895" y="1045923"/>
          <a:ext cx="8204548" cy="5812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58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87" y="390269"/>
            <a:ext cx="8596668" cy="1320800"/>
          </a:xfrm>
        </p:spPr>
        <p:txBody>
          <a:bodyPr>
            <a:noAutofit/>
          </a:bodyPr>
          <a:lstStyle/>
          <a:p>
            <a:r>
              <a:rPr lang="fr-FR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понимается под организацией рынка труда</a:t>
            </a:r>
            <a:r>
              <a:rPr lang="fr-FR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lang="fr-FR" sz="41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fr-FR" sz="41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fr-FR" sz="41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355" y="1270125"/>
            <a:ext cx="8229600" cy="55878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трудовое законодательство и регулирование в таких областях как</a:t>
            </a:r>
            <a:endParaRPr lang="en-GB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342900" lvl="1" indent="-342900" algn="ctr">
              <a:buNone/>
            </a:pP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процессы, с помощью которых они реализуются</a:t>
            </a:r>
            <a:r>
              <a:rPr lang="en-GB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том числе механизмы исполнения и коллективного договора</a:t>
            </a:r>
            <a:endParaRPr lang="fr-FR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490693277"/>
              </p:ext>
            </p:extLst>
          </p:nvPr>
        </p:nvGraphicFramePr>
        <p:xfrm>
          <a:off x="1133468" y="1045923"/>
          <a:ext cx="8204548" cy="5812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943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878" y="238744"/>
            <a:ext cx="9505296" cy="758952"/>
          </a:xfrm>
        </p:spPr>
        <p:txBody>
          <a:bodyPr>
            <a:noAutofit/>
          </a:bodyPr>
          <a:lstStyle/>
          <a:p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Ожидаемые последствия</a:t>
            </a:r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?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Пример</a:t>
            </a:r>
            <a:r>
              <a:rPr lang="en-GB" sz="4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41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EPL</a:t>
            </a:r>
            <a:endParaRPr lang="fr-CH" sz="41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402" y="1099742"/>
            <a:ext cx="8509916" cy="40985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Один из наиболее спорных методов организации рынка труда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Теория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на увольнение изменяют мотивы для найма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EPL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влияет на уровень занятости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тогда как материальные запасы остаются «относительно» неизменными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274320" lvl="1" indent="0">
              <a:buNone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Практика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более двухсот проведенных на настоящий момент исследований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демонстрирующих несущественное совокупное влияние в обе стороны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оно вообще фиксируется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зависимости от устройства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Определенный консенсус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группы, находящиеся «на грани» рынка труда испытывают наибольшее воздействие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CH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2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693" y="212223"/>
            <a:ext cx="8892480" cy="90872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EPL: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некоторые появившиеся в последнее время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консенсусные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взгляды на влияние на занятость</a:t>
            </a:r>
            <a:endParaRPr lang="fr-CH" sz="24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26899" y="1275873"/>
            <a:ext cx="8784976" cy="5832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банк и МОТ пришли к согласию относительно существования эффектов «плато»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между строгостью законодательства об обеспечении занятости и общим уровнем занятости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нелинейна</a:t>
            </a: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Кэйзис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2012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банк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2" indent="0">
              <a:buNone/>
            </a:pP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2" indent="0">
              <a:buNone/>
            </a:pP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190855"/>
              </p:ext>
            </p:extLst>
          </p:nvPr>
        </p:nvGraphicFramePr>
        <p:xfrm>
          <a:off x="1650888" y="2053076"/>
          <a:ext cx="6840760" cy="392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iped Right Arrow 5"/>
          <p:cNvSpPr/>
          <p:nvPr/>
        </p:nvSpPr>
        <p:spPr>
          <a:xfrm>
            <a:off x="596506" y="6278672"/>
            <a:ext cx="2507403" cy="607512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07658" y="6096000"/>
            <a:ext cx="7228114" cy="860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Споры о роли такой организации труда должны фокусироваться не на сопоставлении </a:t>
            </a:r>
            <a:r>
              <a:rPr lang="en-GB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регулирования – больше регулирования </a:t>
            </a:r>
            <a:r>
              <a:rPr lang="en-GB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на том, </a:t>
            </a:r>
            <a:r>
              <a:rPr lang="en-GB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уровень регулирования максимально повысит уровень занятости</a:t>
            </a:r>
            <a:r>
              <a:rPr lang="en-GB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fr-CH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1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475" y="1390872"/>
            <a:ext cx="8742953" cy="5194447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МОТ также демонстрирует нелинейную связь между показателем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уровнем инвестиций частного сектора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особо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строгое законодательство оказывает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воздействие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прочих случаях эта связь равно нулю или имеет небольшое положительное значение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своем анализе, основанном на данных по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странам Группы двадцати ,МОТ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(WEO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указывает на то, что «статистически значимое влияние регулирования рынка труда на совокупную факторную производительность не выявлено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fr-CH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199" y="2615825"/>
            <a:ext cx="3929062" cy="276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76779" y="5173589"/>
            <a:ext cx="31300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Кэйзис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r>
              <a:rPr lang="en-GB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GB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5036" y="286919"/>
            <a:ext cx="8892480" cy="908720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EPL: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некоторые появившиеся в последнее время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консенсусные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 взгляды на влияние на доход и производительность</a:t>
            </a:r>
            <a:endParaRPr lang="fr-CH" sz="24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2368</TotalTime>
  <Words>1962</Words>
  <Application>Microsoft Office PowerPoint</Application>
  <PresentationFormat>Широкоэкранный</PresentationFormat>
  <Paragraphs>385</Paragraphs>
  <Slides>32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Измерение защиты занятости:   современное состояние</vt:lpstr>
      <vt:lpstr>Вступление</vt:lpstr>
      <vt:lpstr>План</vt:lpstr>
      <vt:lpstr>1. Что понимается под институтами рынка труда? </vt:lpstr>
      <vt:lpstr>1. Что понимается под организацией рынка труда? </vt:lpstr>
      <vt:lpstr>1. Что понимается под организацией рынка труда? </vt:lpstr>
      <vt:lpstr>Ожидаемые последствия? Пример EPL</vt:lpstr>
      <vt:lpstr>EPL: некоторые появившиеся в последнее время «консенсусные» взгляды на влияние на занятость</vt:lpstr>
      <vt:lpstr>Презентация PowerPoint</vt:lpstr>
      <vt:lpstr>Несмотря на определенный консенсус по роли организации рынка труда, остаются разногласия </vt:lpstr>
      <vt:lpstr>2. Измерение LMI, в частности EPL</vt:lpstr>
      <vt:lpstr>2. Измерение LMI, в частности EPL</vt:lpstr>
      <vt:lpstr>Презентация PowerPoint</vt:lpstr>
      <vt:lpstr>2. Измерение LMI, в частности EPL</vt:lpstr>
      <vt:lpstr>2.1 Стандартные проблемы</vt:lpstr>
      <vt:lpstr>Значение БД МОТ по EPL (EPLex)  Показатели базы данных EPLex по расторжению постоянных контрактов (индивидуальные увольнения)</vt:lpstr>
      <vt:lpstr>3. Что не учитывается при рассмотрении?  - 1</vt:lpstr>
      <vt:lpstr>3. Что не учитывается при рассмотрении?-2</vt:lpstr>
      <vt:lpstr>Пример обеспечения минимального размера оплаты труда</vt:lpstr>
      <vt:lpstr>Ориентировочная оценка степени соблюдения законодательства по МРОТ в отдельных развивающихся экономиках</vt:lpstr>
      <vt:lpstr>Пример степени охвата  коллективными договорами </vt:lpstr>
      <vt:lpstr>А что с EPL?</vt:lpstr>
      <vt:lpstr>Презентация PowerPoint</vt:lpstr>
      <vt:lpstr>Презентация PowerPoint</vt:lpstr>
      <vt:lpstr>4. Эксперименты с проведением реформ в области законодательства об обеспечении занятости</vt:lpstr>
      <vt:lpstr>4. Эксперименты с проведением реформ в области законодательства об обеспечении занятости - последствия</vt:lpstr>
      <vt:lpstr>Временные работники в процентном отношении к штатным сотрудникам по отдельным странам, 2000-14  гг.</vt:lpstr>
      <vt:lpstr>Презентация PowerPoint</vt:lpstr>
      <vt:lpstr>Вместо заключения - 1</vt:lpstr>
      <vt:lpstr>Вместо заключения - 2</vt:lpstr>
      <vt:lpstr>     Спасибо!</vt:lpstr>
      <vt:lpstr>Список литературы :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Aleksynska, Mariya</dc:creator>
  <cp:lastModifiedBy>Михайличенко Ксения</cp:lastModifiedBy>
  <cp:revision>111</cp:revision>
  <dcterms:created xsi:type="dcterms:W3CDTF">2016-10-21T15:15:39Z</dcterms:created>
  <dcterms:modified xsi:type="dcterms:W3CDTF">2016-11-01T13:35:22Z</dcterms:modified>
</cp:coreProperties>
</file>