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7.xml" ContentType="application/vnd.openxmlformats-officedocument.theme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theme/theme28.xml" ContentType="application/vnd.openxmlformats-officedocument.theme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theme/theme29.xml" ContentType="application/vnd.openxmlformats-officedocument.theme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theme/theme30.xml" ContentType="application/vnd.openxmlformats-officedocument.theme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theme/theme31.xml" ContentType="application/vnd.openxmlformats-officedocument.theme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theme/theme32.xml" ContentType="application/vnd.openxmlformats-officedocument.theme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theme/theme33.xml" ContentType="application/vnd.openxmlformats-officedocument.theme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theme/theme34.xml" ContentType="application/vnd.openxmlformats-officedocument.theme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theme/theme35.xml" ContentType="application/vnd.openxmlformats-officedocument.theme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theme/theme36.xml" ContentType="application/vnd.openxmlformats-officedocument.theme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theme/theme37.xml" ContentType="application/vnd.openxmlformats-officedocument.theme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theme/theme38.xml" ContentType="application/vnd.openxmlformats-officedocument.theme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theme/theme39.xml" ContentType="application/vnd.openxmlformats-officedocument.theme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theme/theme40.xml" ContentType="application/vnd.openxmlformats-officedocument.theme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theme/theme41.xml" ContentType="application/vnd.openxmlformats-officedocument.theme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theme/theme42.xml" ContentType="application/vnd.openxmlformats-officedocument.theme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theme/theme43.xml" ContentType="application/vnd.openxmlformats-officedocument.theme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theme/theme44.xml" ContentType="application/vnd.openxmlformats-officedocument.theme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theme/theme45.xml" ContentType="application/vnd.openxmlformats-officedocument.theme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theme/theme46.xml" ContentType="application/vnd.openxmlformats-officedocument.theme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theme/theme47.xml" ContentType="application/vnd.openxmlformats-officedocument.theme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theme/theme48.xml" ContentType="application/vnd.openxmlformats-officedocument.theme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theme/theme49.xml" ContentType="application/vnd.openxmlformats-officedocument.theme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theme/theme50.xml" ContentType="application/vnd.openxmlformats-officedocument.theme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theme/theme51.xml" ContentType="application/vnd.openxmlformats-officedocument.theme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theme/theme52.xml" ContentType="application/vnd.openxmlformats-officedocument.theme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theme/theme53.xml" ContentType="application/vnd.openxmlformats-officedocument.theme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theme/theme54.xml" ContentType="application/vnd.openxmlformats-officedocument.theme+xml"/>
  <Override PartName="/ppt/slideLayouts/slideLayout595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601.xml" ContentType="application/vnd.openxmlformats-officedocument.presentationml.slideLayout+xml"/>
  <Override PartName="/ppt/slideLayouts/slideLayout602.xml" ContentType="application/vnd.openxmlformats-officedocument.presentationml.slideLayout+xml"/>
  <Override PartName="/ppt/slideLayouts/slideLayout603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Layouts/slideLayout605.xml" ContentType="application/vnd.openxmlformats-officedocument.presentationml.slideLayout+xml"/>
  <Override PartName="/ppt/theme/theme55.xml" ContentType="application/vnd.openxmlformats-officedocument.theme+xml"/>
  <Override PartName="/ppt/slideLayouts/slideLayout606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Layouts/slideLayout60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Layouts/slideLayout612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Layouts/slideLayout614.xml" ContentType="application/vnd.openxmlformats-officedocument.presentationml.slideLayout+xml"/>
  <Override PartName="/ppt/slideLayouts/slideLayout615.xml" ContentType="application/vnd.openxmlformats-officedocument.presentationml.slideLayout+xml"/>
  <Override PartName="/ppt/slideLayouts/slideLayout616.xml" ContentType="application/vnd.openxmlformats-officedocument.presentationml.slideLayout+xml"/>
  <Override PartName="/ppt/theme/theme56.xml" ContentType="application/vnd.openxmlformats-officedocument.theme+xml"/>
  <Override PartName="/ppt/slideLayouts/slideLayout617.xml" ContentType="application/vnd.openxmlformats-officedocument.presentationml.slideLayout+xml"/>
  <Override PartName="/ppt/slideLayouts/slideLayout618.xml" ContentType="application/vnd.openxmlformats-officedocument.presentationml.slideLayout+xml"/>
  <Override PartName="/ppt/slideLayouts/slideLayout619.xml" ContentType="application/vnd.openxmlformats-officedocument.presentationml.slideLayout+xml"/>
  <Override PartName="/ppt/slideLayouts/slideLayout620.xml" ContentType="application/vnd.openxmlformats-officedocument.presentationml.slideLayout+xml"/>
  <Override PartName="/ppt/slideLayouts/slideLayout621.xml" ContentType="application/vnd.openxmlformats-officedocument.presentationml.slideLayout+xml"/>
  <Override PartName="/ppt/slideLayouts/slideLayout622.xml" ContentType="application/vnd.openxmlformats-officedocument.presentationml.slideLayout+xml"/>
  <Override PartName="/ppt/slideLayouts/slideLayout623.xml" ContentType="application/vnd.openxmlformats-officedocument.presentationml.slideLayout+xml"/>
  <Override PartName="/ppt/slideLayouts/slideLayout624.xml" ContentType="application/vnd.openxmlformats-officedocument.presentationml.slideLayout+xml"/>
  <Override PartName="/ppt/slideLayouts/slideLayout625.xml" ContentType="application/vnd.openxmlformats-officedocument.presentationml.slideLayout+xml"/>
  <Override PartName="/ppt/slideLayouts/slideLayout626.xml" ContentType="application/vnd.openxmlformats-officedocument.presentationml.slideLayout+xml"/>
  <Override PartName="/ppt/slideLayouts/slideLayout627.xml" ContentType="application/vnd.openxmlformats-officedocument.presentationml.slideLayout+xml"/>
  <Override PartName="/ppt/theme/theme57.xml" ContentType="application/vnd.openxmlformats-officedocument.theme+xml"/>
  <Override PartName="/ppt/slideLayouts/slideLayout628.xml" ContentType="application/vnd.openxmlformats-officedocument.presentationml.slideLayout+xml"/>
  <Override PartName="/ppt/slideLayouts/slideLayout629.xml" ContentType="application/vnd.openxmlformats-officedocument.presentationml.slideLayout+xml"/>
  <Override PartName="/ppt/slideLayouts/slideLayout630.xml" ContentType="application/vnd.openxmlformats-officedocument.presentationml.slideLayout+xml"/>
  <Override PartName="/ppt/slideLayouts/slideLayout631.xml" ContentType="application/vnd.openxmlformats-officedocument.presentationml.slideLayout+xml"/>
  <Override PartName="/ppt/slideLayouts/slideLayout632.xml" ContentType="application/vnd.openxmlformats-officedocument.presentationml.slideLayout+xml"/>
  <Override PartName="/ppt/slideLayouts/slideLayout633.xml" ContentType="application/vnd.openxmlformats-officedocument.presentationml.slideLayout+xml"/>
  <Override PartName="/ppt/slideLayouts/slideLayout634.xml" ContentType="application/vnd.openxmlformats-officedocument.presentationml.slideLayout+xml"/>
  <Override PartName="/ppt/slideLayouts/slideLayout635.xml" ContentType="application/vnd.openxmlformats-officedocument.presentationml.slideLayout+xml"/>
  <Override PartName="/ppt/slideLayouts/slideLayout636.xml" ContentType="application/vnd.openxmlformats-officedocument.presentationml.slideLayout+xml"/>
  <Override PartName="/ppt/slideLayouts/slideLayout637.xml" ContentType="application/vnd.openxmlformats-officedocument.presentationml.slideLayout+xml"/>
  <Override PartName="/ppt/slideLayouts/slideLayout638.xml" ContentType="application/vnd.openxmlformats-officedocument.presentationml.slideLayout+xml"/>
  <Override PartName="/ppt/theme/theme58.xml" ContentType="application/vnd.openxmlformats-officedocument.theme+xml"/>
  <Override PartName="/ppt/slideLayouts/slideLayout639.xml" ContentType="application/vnd.openxmlformats-officedocument.presentationml.slideLayout+xml"/>
  <Override PartName="/ppt/slideLayouts/slideLayout640.xml" ContentType="application/vnd.openxmlformats-officedocument.presentationml.slideLayout+xml"/>
  <Override PartName="/ppt/slideLayouts/slideLayout641.xml" ContentType="application/vnd.openxmlformats-officedocument.presentationml.slideLayout+xml"/>
  <Override PartName="/ppt/slideLayouts/slideLayout642.xml" ContentType="application/vnd.openxmlformats-officedocument.presentationml.slideLayout+xml"/>
  <Override PartName="/ppt/slideLayouts/slideLayout643.xml" ContentType="application/vnd.openxmlformats-officedocument.presentationml.slideLayout+xml"/>
  <Override PartName="/ppt/slideLayouts/slideLayout644.xml" ContentType="application/vnd.openxmlformats-officedocument.presentationml.slideLayout+xml"/>
  <Override PartName="/ppt/slideLayouts/slideLayout645.xml" ContentType="application/vnd.openxmlformats-officedocument.presentationml.slideLayout+xml"/>
  <Override PartName="/ppt/slideLayouts/slideLayout646.xml" ContentType="application/vnd.openxmlformats-officedocument.presentationml.slideLayout+xml"/>
  <Override PartName="/ppt/slideLayouts/slideLayout647.xml" ContentType="application/vnd.openxmlformats-officedocument.presentationml.slideLayout+xml"/>
  <Override PartName="/ppt/slideLayouts/slideLayout648.xml" ContentType="application/vnd.openxmlformats-officedocument.presentationml.slideLayout+xml"/>
  <Override PartName="/ppt/slideLayouts/slideLayout649.xml" ContentType="application/vnd.openxmlformats-officedocument.presentationml.slideLayout+xml"/>
  <Override PartName="/ppt/theme/theme59.xml" ContentType="application/vnd.openxmlformats-officedocument.theme+xml"/>
  <Override PartName="/ppt/slideLayouts/slideLayout650.xml" ContentType="application/vnd.openxmlformats-officedocument.presentationml.slideLayout+xml"/>
  <Override PartName="/ppt/slideLayouts/slideLayout651.xml" ContentType="application/vnd.openxmlformats-officedocument.presentationml.slideLayout+xml"/>
  <Override PartName="/ppt/slideLayouts/slideLayout652.xml" ContentType="application/vnd.openxmlformats-officedocument.presentationml.slideLayout+xml"/>
  <Override PartName="/ppt/slideLayouts/slideLayout653.xml" ContentType="application/vnd.openxmlformats-officedocument.presentationml.slideLayout+xml"/>
  <Override PartName="/ppt/slideLayouts/slideLayout654.xml" ContentType="application/vnd.openxmlformats-officedocument.presentationml.slideLayout+xml"/>
  <Override PartName="/ppt/slideLayouts/slideLayout655.xml" ContentType="application/vnd.openxmlformats-officedocument.presentationml.slideLayout+xml"/>
  <Override PartName="/ppt/slideLayouts/slideLayout656.xml" ContentType="application/vnd.openxmlformats-officedocument.presentationml.slideLayout+xml"/>
  <Override PartName="/ppt/slideLayouts/slideLayout657.xml" ContentType="application/vnd.openxmlformats-officedocument.presentationml.slideLayout+xml"/>
  <Override PartName="/ppt/slideLayouts/slideLayout658.xml" ContentType="application/vnd.openxmlformats-officedocument.presentationml.slideLayout+xml"/>
  <Override PartName="/ppt/slideLayouts/slideLayout659.xml" ContentType="application/vnd.openxmlformats-officedocument.presentationml.slideLayout+xml"/>
  <Override PartName="/ppt/slideLayouts/slideLayout660.xml" ContentType="application/vnd.openxmlformats-officedocument.presentationml.slideLayout+xml"/>
  <Override PartName="/ppt/theme/theme60.xml" ContentType="application/vnd.openxmlformats-officedocument.theme+xml"/>
  <Override PartName="/ppt/slideLayouts/slideLayout661.xml" ContentType="application/vnd.openxmlformats-officedocument.presentationml.slideLayout+xml"/>
  <Override PartName="/ppt/slideLayouts/slideLayout662.xml" ContentType="application/vnd.openxmlformats-officedocument.presentationml.slideLayout+xml"/>
  <Override PartName="/ppt/slideLayouts/slideLayout663.xml" ContentType="application/vnd.openxmlformats-officedocument.presentationml.slideLayout+xml"/>
  <Override PartName="/ppt/slideLayouts/slideLayout664.xml" ContentType="application/vnd.openxmlformats-officedocument.presentationml.slideLayout+xml"/>
  <Override PartName="/ppt/slideLayouts/slideLayout665.xml" ContentType="application/vnd.openxmlformats-officedocument.presentationml.slideLayout+xml"/>
  <Override PartName="/ppt/slideLayouts/slideLayout666.xml" ContentType="application/vnd.openxmlformats-officedocument.presentationml.slideLayout+xml"/>
  <Override PartName="/ppt/slideLayouts/slideLayout667.xml" ContentType="application/vnd.openxmlformats-officedocument.presentationml.slideLayout+xml"/>
  <Override PartName="/ppt/slideLayouts/slideLayout668.xml" ContentType="application/vnd.openxmlformats-officedocument.presentationml.slideLayout+xml"/>
  <Override PartName="/ppt/slideLayouts/slideLayout669.xml" ContentType="application/vnd.openxmlformats-officedocument.presentationml.slideLayout+xml"/>
  <Override PartName="/ppt/slideLayouts/slideLayout670.xml" ContentType="application/vnd.openxmlformats-officedocument.presentationml.slideLayout+xml"/>
  <Override PartName="/ppt/slideLayouts/slideLayout671.xml" ContentType="application/vnd.openxmlformats-officedocument.presentationml.slideLayout+xml"/>
  <Override PartName="/ppt/theme/theme61.xml" ContentType="application/vnd.openxmlformats-officedocument.theme+xml"/>
  <Override PartName="/ppt/slideLayouts/slideLayout672.xml" ContentType="application/vnd.openxmlformats-officedocument.presentationml.slideLayout+xml"/>
  <Override PartName="/ppt/slideLayouts/slideLayout673.xml" ContentType="application/vnd.openxmlformats-officedocument.presentationml.slideLayout+xml"/>
  <Override PartName="/ppt/slideLayouts/slideLayout674.xml" ContentType="application/vnd.openxmlformats-officedocument.presentationml.slideLayout+xml"/>
  <Override PartName="/ppt/slideLayouts/slideLayout675.xml" ContentType="application/vnd.openxmlformats-officedocument.presentationml.slideLayout+xml"/>
  <Override PartName="/ppt/slideLayouts/slideLayout676.xml" ContentType="application/vnd.openxmlformats-officedocument.presentationml.slideLayout+xml"/>
  <Override PartName="/ppt/slideLayouts/slideLayout677.xml" ContentType="application/vnd.openxmlformats-officedocument.presentationml.slideLayout+xml"/>
  <Override PartName="/ppt/slideLayouts/slideLayout678.xml" ContentType="application/vnd.openxmlformats-officedocument.presentationml.slideLayout+xml"/>
  <Override PartName="/ppt/slideLayouts/slideLayout679.xml" ContentType="application/vnd.openxmlformats-officedocument.presentationml.slideLayout+xml"/>
  <Override PartName="/ppt/slideLayouts/slideLayout680.xml" ContentType="application/vnd.openxmlformats-officedocument.presentationml.slideLayout+xml"/>
  <Override PartName="/ppt/slideLayouts/slideLayout681.xml" ContentType="application/vnd.openxmlformats-officedocument.presentationml.slideLayout+xml"/>
  <Override PartName="/ppt/slideLayouts/slideLayout682.xml" ContentType="application/vnd.openxmlformats-officedocument.presentationml.slideLayout+xml"/>
  <Override PartName="/ppt/theme/theme62.xml" ContentType="application/vnd.openxmlformats-officedocument.theme+xml"/>
  <Override PartName="/ppt/slideLayouts/slideLayout683.xml" ContentType="application/vnd.openxmlformats-officedocument.presentationml.slideLayout+xml"/>
  <Override PartName="/ppt/slideLayouts/slideLayout684.xml" ContentType="application/vnd.openxmlformats-officedocument.presentationml.slideLayout+xml"/>
  <Override PartName="/ppt/slideLayouts/slideLayout685.xml" ContentType="application/vnd.openxmlformats-officedocument.presentationml.slideLayout+xml"/>
  <Override PartName="/ppt/slideLayouts/slideLayout686.xml" ContentType="application/vnd.openxmlformats-officedocument.presentationml.slideLayout+xml"/>
  <Override PartName="/ppt/slideLayouts/slideLayout687.xml" ContentType="application/vnd.openxmlformats-officedocument.presentationml.slideLayout+xml"/>
  <Override PartName="/ppt/slideLayouts/slideLayout688.xml" ContentType="application/vnd.openxmlformats-officedocument.presentationml.slideLayout+xml"/>
  <Override PartName="/ppt/slideLayouts/slideLayout689.xml" ContentType="application/vnd.openxmlformats-officedocument.presentationml.slideLayout+xml"/>
  <Override PartName="/ppt/slideLayouts/slideLayout690.xml" ContentType="application/vnd.openxmlformats-officedocument.presentationml.slideLayout+xml"/>
  <Override PartName="/ppt/slideLayouts/slideLayout691.xml" ContentType="application/vnd.openxmlformats-officedocument.presentationml.slideLayout+xml"/>
  <Override PartName="/ppt/slideLayouts/slideLayout692.xml" ContentType="application/vnd.openxmlformats-officedocument.presentationml.slideLayout+xml"/>
  <Override PartName="/ppt/slideLayouts/slideLayout693.xml" ContentType="application/vnd.openxmlformats-officedocument.presentationml.slideLayout+xml"/>
  <Override PartName="/ppt/theme/theme63.xml" ContentType="application/vnd.openxmlformats-officedocument.theme+xml"/>
  <Override PartName="/ppt/theme/theme6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  <p:sldMasterId id="2147483694" r:id="rId2"/>
    <p:sldMasterId id="2147483706" r:id="rId3"/>
    <p:sldMasterId id="2147483718" r:id="rId4"/>
    <p:sldMasterId id="2147483730" r:id="rId5"/>
    <p:sldMasterId id="2147483742" r:id="rId6"/>
    <p:sldMasterId id="2147483754" r:id="rId7"/>
    <p:sldMasterId id="2147483766" r:id="rId8"/>
    <p:sldMasterId id="2147483778" r:id="rId9"/>
    <p:sldMasterId id="2147483790" r:id="rId10"/>
    <p:sldMasterId id="2147483802" r:id="rId11"/>
    <p:sldMasterId id="2147483814" r:id="rId12"/>
    <p:sldMasterId id="2147483826" r:id="rId13"/>
    <p:sldMasterId id="2147483838" r:id="rId14"/>
    <p:sldMasterId id="2147483850" r:id="rId15"/>
    <p:sldMasterId id="2147483862" r:id="rId16"/>
    <p:sldMasterId id="2147483874" r:id="rId17"/>
    <p:sldMasterId id="2147483886" r:id="rId18"/>
    <p:sldMasterId id="2147483898" r:id="rId19"/>
    <p:sldMasterId id="2147483910" r:id="rId20"/>
    <p:sldMasterId id="2147483922" r:id="rId21"/>
    <p:sldMasterId id="2147483934" r:id="rId22"/>
    <p:sldMasterId id="2147483946" r:id="rId23"/>
    <p:sldMasterId id="2147483958" r:id="rId24"/>
    <p:sldMasterId id="2147483970" r:id="rId25"/>
    <p:sldMasterId id="2147483982" r:id="rId26"/>
    <p:sldMasterId id="2147483994" r:id="rId27"/>
    <p:sldMasterId id="2147484006" r:id="rId28"/>
    <p:sldMasterId id="2147484018" r:id="rId29"/>
    <p:sldMasterId id="2147484030" r:id="rId30"/>
    <p:sldMasterId id="2147484042" r:id="rId31"/>
    <p:sldMasterId id="2147484054" r:id="rId32"/>
    <p:sldMasterId id="2147484066" r:id="rId33"/>
    <p:sldMasterId id="2147484078" r:id="rId34"/>
    <p:sldMasterId id="2147484090" r:id="rId35"/>
    <p:sldMasterId id="2147484102" r:id="rId36"/>
    <p:sldMasterId id="2147484114" r:id="rId37"/>
    <p:sldMasterId id="2147484126" r:id="rId38"/>
    <p:sldMasterId id="2147484138" r:id="rId39"/>
    <p:sldMasterId id="2147484150" r:id="rId40"/>
    <p:sldMasterId id="2147484162" r:id="rId41"/>
    <p:sldMasterId id="2147484174" r:id="rId42"/>
    <p:sldMasterId id="2147484186" r:id="rId43"/>
    <p:sldMasterId id="2147484198" r:id="rId44"/>
    <p:sldMasterId id="2147484210" r:id="rId45"/>
    <p:sldMasterId id="2147484222" r:id="rId46"/>
    <p:sldMasterId id="2147484234" r:id="rId47"/>
    <p:sldMasterId id="2147484246" r:id="rId48"/>
    <p:sldMasterId id="2147484258" r:id="rId49"/>
    <p:sldMasterId id="2147484270" r:id="rId50"/>
    <p:sldMasterId id="2147484282" r:id="rId51"/>
    <p:sldMasterId id="2147484294" r:id="rId52"/>
    <p:sldMasterId id="2147484306" r:id="rId53"/>
    <p:sldMasterId id="2147484318" r:id="rId54"/>
    <p:sldMasterId id="2147484330" r:id="rId55"/>
    <p:sldMasterId id="2147484342" r:id="rId56"/>
    <p:sldMasterId id="2147484354" r:id="rId57"/>
    <p:sldMasterId id="2147484366" r:id="rId58"/>
    <p:sldMasterId id="2147484378" r:id="rId59"/>
    <p:sldMasterId id="2147484390" r:id="rId60"/>
    <p:sldMasterId id="2147484402" r:id="rId61"/>
    <p:sldMasterId id="2147484414" r:id="rId62"/>
    <p:sldMasterId id="2147484426" r:id="rId63"/>
  </p:sldMasterIdLst>
  <p:notesMasterIdLst>
    <p:notesMasterId r:id="rId118"/>
  </p:notesMasterIdLst>
  <p:sldIdLst>
    <p:sldId id="353" r:id="rId64"/>
    <p:sldId id="256" r:id="rId65"/>
    <p:sldId id="303" r:id="rId66"/>
    <p:sldId id="338" r:id="rId67"/>
    <p:sldId id="288" r:id="rId68"/>
    <p:sldId id="336" r:id="rId69"/>
    <p:sldId id="260" r:id="rId70"/>
    <p:sldId id="334" r:id="rId71"/>
    <p:sldId id="259" r:id="rId72"/>
    <p:sldId id="304" r:id="rId73"/>
    <p:sldId id="305" r:id="rId74"/>
    <p:sldId id="264" r:id="rId75"/>
    <p:sldId id="265" r:id="rId76"/>
    <p:sldId id="363" r:id="rId77"/>
    <p:sldId id="364" r:id="rId78"/>
    <p:sldId id="365" r:id="rId79"/>
    <p:sldId id="268" r:id="rId80"/>
    <p:sldId id="307" r:id="rId81"/>
    <p:sldId id="366" r:id="rId82"/>
    <p:sldId id="347" r:id="rId83"/>
    <p:sldId id="339" r:id="rId84"/>
    <p:sldId id="354" r:id="rId85"/>
    <p:sldId id="310" r:id="rId86"/>
    <p:sldId id="320" r:id="rId87"/>
    <p:sldId id="309" r:id="rId88"/>
    <p:sldId id="272" r:id="rId89"/>
    <p:sldId id="274" r:id="rId90"/>
    <p:sldId id="329" r:id="rId91"/>
    <p:sldId id="331" r:id="rId92"/>
    <p:sldId id="360" r:id="rId93"/>
    <p:sldId id="350" r:id="rId94"/>
    <p:sldId id="362" r:id="rId95"/>
    <p:sldId id="323" r:id="rId96"/>
    <p:sldId id="319" r:id="rId97"/>
    <p:sldId id="315" r:id="rId98"/>
    <p:sldId id="316" r:id="rId99"/>
    <p:sldId id="317" r:id="rId100"/>
    <p:sldId id="318" r:id="rId101"/>
    <p:sldId id="322" r:id="rId102"/>
    <p:sldId id="357" r:id="rId103"/>
    <p:sldId id="358" r:id="rId104"/>
    <p:sldId id="341" r:id="rId105"/>
    <p:sldId id="342" r:id="rId106"/>
    <p:sldId id="343" r:id="rId107"/>
    <p:sldId id="344" r:id="rId108"/>
    <p:sldId id="351" r:id="rId109"/>
    <p:sldId id="352" r:id="rId110"/>
    <p:sldId id="340" r:id="rId111"/>
    <p:sldId id="345" r:id="rId112"/>
    <p:sldId id="346" r:id="rId113"/>
    <p:sldId id="367" r:id="rId114"/>
    <p:sldId id="368" r:id="rId115"/>
    <p:sldId id="369" r:id="rId116"/>
    <p:sldId id="301" r:id="rId1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FF66"/>
    <a:srgbClr val="00060C"/>
    <a:srgbClr val="F61908"/>
    <a:srgbClr val="FCA8A2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48" autoAdjust="0"/>
    <p:restoredTop sz="86455" autoAdjust="0"/>
  </p:normalViewPr>
  <p:slideViewPr>
    <p:cSldViewPr>
      <p:cViewPr varScale="1">
        <p:scale>
          <a:sx n="93" d="100"/>
          <a:sy n="93" d="100"/>
        </p:scale>
        <p:origin x="-114" y="-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648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976"/>
    </p:cViewPr>
  </p:sorterViewPr>
  <p:notesViewPr>
    <p:cSldViewPr>
      <p:cViewPr varScale="1">
        <p:scale>
          <a:sx n="53" d="100"/>
          <a:sy n="53" d="100"/>
        </p:scale>
        <p:origin x="-120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117" Type="http://schemas.openxmlformats.org/officeDocument/2006/relationships/slide" Target="slides/slide54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63" Type="http://schemas.openxmlformats.org/officeDocument/2006/relationships/slideMaster" Target="slideMasters/slideMaster63.xml"/><Relationship Id="rId68" Type="http://schemas.openxmlformats.org/officeDocument/2006/relationships/slide" Target="slides/slide5.xml"/><Relationship Id="rId84" Type="http://schemas.openxmlformats.org/officeDocument/2006/relationships/slide" Target="slides/slide21.xml"/><Relationship Id="rId89" Type="http://schemas.openxmlformats.org/officeDocument/2006/relationships/slide" Target="slides/slide26.xml"/><Relationship Id="rId112" Type="http://schemas.openxmlformats.org/officeDocument/2006/relationships/slide" Target="slides/slide49.xml"/><Relationship Id="rId16" Type="http://schemas.openxmlformats.org/officeDocument/2006/relationships/slideMaster" Target="slideMasters/slideMaster16.xml"/><Relationship Id="rId107" Type="http://schemas.openxmlformats.org/officeDocument/2006/relationships/slide" Target="slides/slide44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53" Type="http://schemas.openxmlformats.org/officeDocument/2006/relationships/slideMaster" Target="slideMasters/slideMaster53.xml"/><Relationship Id="rId58" Type="http://schemas.openxmlformats.org/officeDocument/2006/relationships/slideMaster" Target="slideMasters/slideMaster58.xml"/><Relationship Id="rId74" Type="http://schemas.openxmlformats.org/officeDocument/2006/relationships/slide" Target="slides/slide11.xml"/><Relationship Id="rId79" Type="http://schemas.openxmlformats.org/officeDocument/2006/relationships/slide" Target="slides/slide16.xml"/><Relationship Id="rId102" Type="http://schemas.openxmlformats.org/officeDocument/2006/relationships/slide" Target="slides/slide39.xml"/><Relationship Id="rId5" Type="http://schemas.openxmlformats.org/officeDocument/2006/relationships/slideMaster" Target="slideMasters/slideMaster5.xml"/><Relationship Id="rId61" Type="http://schemas.openxmlformats.org/officeDocument/2006/relationships/slideMaster" Target="slideMasters/slideMaster61.xml"/><Relationship Id="rId82" Type="http://schemas.openxmlformats.org/officeDocument/2006/relationships/slide" Target="slides/slide19.xml"/><Relationship Id="rId90" Type="http://schemas.openxmlformats.org/officeDocument/2006/relationships/slide" Target="slides/slide27.xml"/><Relationship Id="rId95" Type="http://schemas.openxmlformats.org/officeDocument/2006/relationships/slide" Target="slides/slide32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56" Type="http://schemas.openxmlformats.org/officeDocument/2006/relationships/slideMaster" Target="slideMasters/slideMaster56.xml"/><Relationship Id="rId64" Type="http://schemas.openxmlformats.org/officeDocument/2006/relationships/slide" Target="slides/slide1.xml"/><Relationship Id="rId69" Type="http://schemas.openxmlformats.org/officeDocument/2006/relationships/slide" Target="slides/slide6.xml"/><Relationship Id="rId77" Type="http://schemas.openxmlformats.org/officeDocument/2006/relationships/slide" Target="slides/slide14.xml"/><Relationship Id="rId100" Type="http://schemas.openxmlformats.org/officeDocument/2006/relationships/slide" Target="slides/slide37.xml"/><Relationship Id="rId105" Type="http://schemas.openxmlformats.org/officeDocument/2006/relationships/slide" Target="slides/slide42.xml"/><Relationship Id="rId113" Type="http://schemas.openxmlformats.org/officeDocument/2006/relationships/slide" Target="slides/slide50.xml"/><Relationship Id="rId118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slide" Target="slides/slide9.xml"/><Relationship Id="rId80" Type="http://schemas.openxmlformats.org/officeDocument/2006/relationships/slide" Target="slides/slide17.xml"/><Relationship Id="rId85" Type="http://schemas.openxmlformats.org/officeDocument/2006/relationships/slide" Target="slides/slide22.xml"/><Relationship Id="rId93" Type="http://schemas.openxmlformats.org/officeDocument/2006/relationships/slide" Target="slides/slide30.xml"/><Relationship Id="rId98" Type="http://schemas.openxmlformats.org/officeDocument/2006/relationships/slide" Target="slides/slide35.xml"/><Relationship Id="rId12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Master" Target="slideMasters/slideMaster59.xml"/><Relationship Id="rId67" Type="http://schemas.openxmlformats.org/officeDocument/2006/relationships/slide" Target="slides/slide4.xml"/><Relationship Id="rId103" Type="http://schemas.openxmlformats.org/officeDocument/2006/relationships/slide" Target="slides/slide40.xml"/><Relationship Id="rId108" Type="http://schemas.openxmlformats.org/officeDocument/2006/relationships/slide" Target="slides/slide45.xml"/><Relationship Id="rId116" Type="http://schemas.openxmlformats.org/officeDocument/2006/relationships/slide" Target="slides/slide53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Master" Target="slideMasters/slideMaster54.xml"/><Relationship Id="rId62" Type="http://schemas.openxmlformats.org/officeDocument/2006/relationships/slideMaster" Target="slideMasters/slideMaster62.xml"/><Relationship Id="rId70" Type="http://schemas.openxmlformats.org/officeDocument/2006/relationships/slide" Target="slides/slide7.xml"/><Relationship Id="rId75" Type="http://schemas.openxmlformats.org/officeDocument/2006/relationships/slide" Target="slides/slide12.xml"/><Relationship Id="rId83" Type="http://schemas.openxmlformats.org/officeDocument/2006/relationships/slide" Target="slides/slide20.xml"/><Relationship Id="rId88" Type="http://schemas.openxmlformats.org/officeDocument/2006/relationships/slide" Target="slides/slide25.xml"/><Relationship Id="rId91" Type="http://schemas.openxmlformats.org/officeDocument/2006/relationships/slide" Target="slides/slide28.xml"/><Relationship Id="rId96" Type="http://schemas.openxmlformats.org/officeDocument/2006/relationships/slide" Target="slides/slide33.xml"/><Relationship Id="rId111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Master" Target="slideMasters/slideMaster57.xml"/><Relationship Id="rId106" Type="http://schemas.openxmlformats.org/officeDocument/2006/relationships/slide" Target="slides/slide43.xml"/><Relationship Id="rId114" Type="http://schemas.openxmlformats.org/officeDocument/2006/relationships/slide" Target="slides/slide51.xml"/><Relationship Id="rId119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Master" Target="slideMasters/slideMaster52.xml"/><Relationship Id="rId60" Type="http://schemas.openxmlformats.org/officeDocument/2006/relationships/slideMaster" Target="slideMasters/slideMaster60.xml"/><Relationship Id="rId65" Type="http://schemas.openxmlformats.org/officeDocument/2006/relationships/slide" Target="slides/slide2.xml"/><Relationship Id="rId73" Type="http://schemas.openxmlformats.org/officeDocument/2006/relationships/slide" Target="slides/slide10.xml"/><Relationship Id="rId78" Type="http://schemas.openxmlformats.org/officeDocument/2006/relationships/slide" Target="slides/slide15.xml"/><Relationship Id="rId81" Type="http://schemas.openxmlformats.org/officeDocument/2006/relationships/slide" Target="slides/slide18.xml"/><Relationship Id="rId86" Type="http://schemas.openxmlformats.org/officeDocument/2006/relationships/slide" Target="slides/slide23.xml"/><Relationship Id="rId94" Type="http://schemas.openxmlformats.org/officeDocument/2006/relationships/slide" Target="slides/slide31.xml"/><Relationship Id="rId99" Type="http://schemas.openxmlformats.org/officeDocument/2006/relationships/slide" Target="slides/slide36.xml"/><Relationship Id="rId101" Type="http://schemas.openxmlformats.org/officeDocument/2006/relationships/slide" Target="slides/slide38.xml"/><Relationship Id="rId12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109" Type="http://schemas.openxmlformats.org/officeDocument/2006/relationships/slide" Target="slides/slide46.xml"/><Relationship Id="rId34" Type="http://schemas.openxmlformats.org/officeDocument/2006/relationships/slideMaster" Target="slideMasters/slideMaster34.xml"/><Relationship Id="rId50" Type="http://schemas.openxmlformats.org/officeDocument/2006/relationships/slideMaster" Target="slideMasters/slideMaster50.xml"/><Relationship Id="rId55" Type="http://schemas.openxmlformats.org/officeDocument/2006/relationships/slideMaster" Target="slideMasters/slideMaster55.xml"/><Relationship Id="rId76" Type="http://schemas.openxmlformats.org/officeDocument/2006/relationships/slide" Target="slides/slide13.xml"/><Relationship Id="rId97" Type="http://schemas.openxmlformats.org/officeDocument/2006/relationships/slide" Target="slides/slide34.xml"/><Relationship Id="rId104" Type="http://schemas.openxmlformats.org/officeDocument/2006/relationships/slide" Target="slides/slide41.xml"/><Relationship Id="rId12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8.xml"/><Relationship Id="rId92" Type="http://schemas.openxmlformats.org/officeDocument/2006/relationships/slide" Target="slides/slide29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66" Type="http://schemas.openxmlformats.org/officeDocument/2006/relationships/slide" Target="slides/slide3.xml"/><Relationship Id="rId87" Type="http://schemas.openxmlformats.org/officeDocument/2006/relationships/slide" Target="slides/slide24.xml"/><Relationship Id="rId110" Type="http://schemas.openxmlformats.org/officeDocument/2006/relationships/slide" Target="slides/slide47.xml"/><Relationship Id="rId115" Type="http://schemas.openxmlformats.org/officeDocument/2006/relationships/slide" Target="slides/slide5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30F6971E-6E11-4627-812B-259A321196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063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F6971E-6E11-4627-812B-259A321196FC}" type="slidenum">
              <a:rPr lang="ru-RU" smtClean="0"/>
              <a:pPr>
                <a:defRPr/>
              </a:pPr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105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06F94-3DDB-4D1E-831E-9A8D0EEBC4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467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70956-5CD6-4C48-98E6-3F8AEFE0662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930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06F94-3DDB-4D1E-831E-9A8D0EEBC4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080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D5F9E-2611-4506-9F68-1CFEE0ED72E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848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3D269-96BD-4153-846D-63893418B11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128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72C51-5F48-4480-97A4-26384A5457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942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0FDD2-D316-43CD-98D8-D3A195B057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721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57F59-DE9F-47AF-9E04-85AFF63AC33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485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F83AE-A559-4B86-B10E-0132874280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79405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343DD-18CE-4BEE-8212-D95FE6AA13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213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B6CF3-0924-4FDC-A7D3-7C73503255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764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70956-5CD6-4C48-98E6-3F8AEFE0662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771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B7038-1B94-4D27-AAF1-99630948D1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661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B7038-1B94-4D27-AAF1-99630948D1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159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7DFC6A-BDCC-4A2A-9B14-B1610BB6938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403625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7312F-8D71-49D5-8DF7-6A8BB0A6894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1819533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36777C-AF17-4B3C-9DE4-3847E5D1058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1178307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9E689-C5D9-495A-BB2C-7997440CBC1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2495012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0B6E44-EF0A-4646-9DB4-EBE14A6A8FD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5281113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88892B-8C7F-4E05-893E-B9A91C08CED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667177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E39603-E056-4E5E-B122-898900B3654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0903140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B676D-0DA3-4431-B68F-DE049633A4A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2478592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1ABEFD-6D98-45D8-8788-E278938995C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47250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D91718-830A-4747-B4D1-024F27471AF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0361701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7C1BCD-3254-4F8C-ABC7-115B8B32228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3049401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481DC6-D978-4D10-805F-76064441124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0751191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2DCD5B-E769-400C-BC83-7B696B8ACD6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6544656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FA45CD-A3E8-4AB4-84F9-F9E1951537D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7347108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672641-1571-4699-9974-595A0F930C5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3840916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8890D2-29BF-4CBF-918B-4ACA4B384E8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8670949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6A3186-EF9D-405A-A3E1-122A3E619EF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745671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ED4297-90DF-4506-979D-90763761CA1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7086858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2BE4E3-C106-4CA3-94B1-7C43E3EC015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8643303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F5271A-0B23-4C38-88A7-CF851C8B7E8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06172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1D14B8-E9FE-4231-96F5-C273853E7B8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7639847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D73251-2621-46D6-819A-0CDD4226BF1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8309103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5CE8B4-0D0A-4FFE-AF80-1F04DE84EC8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7391812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B300E1-DF48-4336-A8B4-E8009454FA2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795683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E53ABA-C8B0-4B64-AD65-0919FD38928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5354491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460B49-6009-4633-8FD3-6CB1682C7E7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1327661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72E250-10E0-4F09-92AB-B783BA74C08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0642883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7816C7-E6FB-44DD-863C-CC553F7EBEE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8571239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ADAA91-9F0F-4C8B-959C-FAFE475D402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934526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8403E-08ED-45BF-8513-A0B10FB6951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9387428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E1A902-75B2-4CA1-B24E-6ED1638DAAB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86947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6D75AF-E664-4DF8-A6A6-2CD1946ED70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4567722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9A83F3-B39F-4294-9850-18BB296E1C3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4806676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72B94-92BB-4557-AB09-824A6A5E333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9230810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C28B44-9851-4322-95F6-1B4B6ABF088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7284176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6202AB-CF92-4684-9346-65E4833C79D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5422067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41CB3F-8503-4E36-B620-F9B06B677CE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1042469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C31BD0-66B8-41A8-B32F-AABECF532EC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1698398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AF60EB-5002-4EA3-910E-B8A6856EEEB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9339978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9C2DE3-9DC4-4265-8BFA-D2BB6DCAE7E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230976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51CA48-AFBC-4738-9958-04404A132E2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2409889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2DF5A7-951D-443B-9F41-6B60C4D46C6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732545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AACC30-C1D2-43C6-BE88-51993E9D7E4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4455308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FAF531-2DCD-4533-90A4-37F6222925F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7124664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3DB191-9411-47AF-B461-A285ED069E8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9121293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E9D6C4-8071-4C81-BB25-F907A1C8C61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3218862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2FF844-BC79-4C19-AE4E-D0A45A6B534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643257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A4EBCA-D437-4AB9-8143-311C584C78C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4310288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784E7C-1BC2-4F61-AAB1-4A5964DD44C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7628770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DE8AEC-F532-4008-A343-BA3EDDD1C71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2711025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BD3928-3465-4845-9A24-B5648F941A4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4150182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F5C7F0-88F7-40C0-820D-24A13621965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4832722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9F9A58-0D46-48C1-BE53-A1FE96802F1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30662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320D53-9578-48D7-AB7D-46D3EC4A057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1153024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099E51-22DF-49BC-A047-6B18085F091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5960313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9DD1AF-E906-49AB-97F0-1774D5A96AE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9288960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3F58BD-3F28-4A57-9A5A-696DCB0F07D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4037786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51CFBD-C08C-458C-A489-0936D3B403F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37933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175C24-C118-4CB2-8B98-EEC1EC3005D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3845073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5B6444-82A4-4B4E-ADB0-1D0DAE62B0E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1934720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622932-092B-42E4-90B5-59EF6F1C533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1994115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D12A0B-3F06-4CF3-A6F7-7078F5EF8FB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7838167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ECDA99-08C2-438C-909F-DFEE4770DB5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89697597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B249EC-62C0-4135-A9D9-D7C16B8BA1C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501664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C65AD9-7236-4275-8893-D0771B81F66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094377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A9B67C-673B-4E93-A2E1-84856CBC4A6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1926126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116FFD-3266-4A93-9396-760AF53902F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6462909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658FB9-0CF1-4B42-9318-E8B38AE12AD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7565496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EC1093-6E45-4C60-8C99-64077A5956A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3424755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15F2C5-0030-4904-8F96-74C1B8DF661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4801356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B3E723-0B90-47C4-92B3-D75E5D0421D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75564029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37302C-679C-4153-ABA3-D5B3D789717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84103292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82B422-9696-44EB-9987-B9ED62CD310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3752614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D94D8D-7FC1-44F4-8894-27794EB97FA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78844742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ED96A3-CB8C-483D-8949-4752C38C2FD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946262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2BA5AA-5B6B-43A2-8AB7-67AB3DB5E34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387632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420F15-6068-4C39-9AEB-0F727C963FF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2307410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5766B-6F1E-419F-8115-EB9CDC4C94A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3295556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43E905-0F74-4C9B-9DCE-4BFC553D3D7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50723797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0696D2-E821-4F7A-B10F-86BA9B59ECE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52579184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DE9713-0032-4C56-A0B5-5CA20FD2974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30550105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687A6C-C773-46CE-B025-B9C8A2620F8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91752883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250994-9551-4F45-A806-4A603E8E7DC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6162924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B79E12-2AC1-4880-BD68-831D593B457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03960853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CC4E90-76B0-4A45-B960-4FA125281AA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23541210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3083E0-9E66-44BD-B138-5FC790B6607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383044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356A64-0929-4F11-90F5-7920DFC4962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14224752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9D4E00-2419-46FF-A89C-91AF0DCE6A6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6097608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2FBF88-1FDA-4A4F-94FC-E0C2D86997D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95638448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262169-B1EE-446E-880D-8178DCBC858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03046801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2DE057-88BC-4B86-89FE-1666B24CFFD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99413499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57912A-2040-4DCB-92B7-03F4CBCBFDA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95490928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7AB5C1-12CF-4C1C-9D44-E8681076F9E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10460032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9D4894-E46A-4315-8326-077A7812D65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18195081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506C4-0F17-45C2-93D3-9B59ADC1DF7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40357459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F121E4-04AB-4114-A45A-16E5253FAD1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94066684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06F94-3DDB-4D1E-831E-9A8D0EEBC4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922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D5F9E-2611-4506-9F68-1CFEE0ED72E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423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376164-F4EE-4746-9BDA-D3BE8C4A926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58592073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D5F9E-2611-4506-9F68-1CFEE0ED72E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628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3D269-96BD-4153-846D-63893418B11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960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72C51-5F48-4480-97A4-26384A5457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181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0FDD2-D316-43CD-98D8-D3A195B057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471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57F59-DE9F-47AF-9E04-85AFF63AC33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089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F83AE-A559-4B86-B10E-0132874280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215143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343DD-18CE-4BEE-8212-D95FE6AA13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141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B6CF3-0924-4FDC-A7D3-7C73503255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404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70956-5CD6-4C48-98E6-3F8AEFE0662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324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B7038-1B94-4D27-AAF1-99630948D1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57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505ABC-72C9-46BA-8CCF-B3BA5AC4201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88541254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7C9B79-507A-480C-942A-F8FF2E8F54B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74287824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AE95D1-06BA-453F-A72A-84FCC7937A5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89692278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5C213D-6958-46EA-BB5F-7F178E4A7E1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76750269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7D7803-010F-4B43-AE45-0220994FDD3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84127397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35CF7A-7212-42F2-BE24-0C00314E30E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35157438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6D2F7D-B9EA-4A2F-A82A-02939DC6651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44506596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278676-160D-4016-B4C6-4F2C53E8626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63576538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CDF318-42D0-4992-9B18-05979EB0B2A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00874099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8784D4-6B1D-4ACD-89DA-CED1AEFFC93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12067219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FA0D65-BEE6-447A-B4CE-3B64B0BF783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531457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4E647D-B513-4810-9862-740EDB1F9FB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67949971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DC8358-93C9-47B5-8F9F-48BEC2A93BB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50644699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3B61DF-128E-4D2A-807A-756EDD839DB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76222132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25323D-BC00-418E-8144-EC76DA9C312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78377491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E8E601-2EB8-4848-9FDC-2685AC6A616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84817652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895600"/>
            <a:ext cx="4038600" cy="323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895600"/>
            <a:ext cx="4038600" cy="323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32E8A4-9ED0-4F8B-90BC-120BB93785D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80777652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ABD0A1-E461-49FE-ABB6-C5595416FD8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89291382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A9724C-965D-4467-9707-28BAD02528C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68211104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A9842F-AF50-4331-A062-F5892FFEBBB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67055084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3EB5C8-918F-4D84-AC4E-7099454AD49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96602008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4E500F-DB0A-480F-AC53-655E1C2C020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035364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82928-3CEC-47DC-9E23-BFC1A8CF438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0223281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70DC5D-AE78-432B-A390-22C144BB7D4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62489548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752600"/>
            <a:ext cx="2057400" cy="4373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752600"/>
            <a:ext cx="6019800" cy="43735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FE7FF4-85D7-4E3E-A859-7E0162D67FC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09586846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9F5EA-AE7E-4DBB-A9AC-E4F30D59EA1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72840689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2F5FD8-D4FA-4BDA-AEF6-E3AEE85743F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0949628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E022E6-558B-4AFA-A9D9-0D0816FDFD9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72381735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540797-A2FB-4BCF-A51C-159E38831C8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30079759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502489-6E99-424F-B80D-3FD8C2F980C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02112600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324046-A17D-43C7-B35F-A8906112CB6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10332442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CFE20-603A-4536-8CD4-A7A333DDBA7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69837540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E4C3FF-6983-49AB-BA4C-E85B1344585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979196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014533-D145-45C5-A26D-AB3E7813791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40394448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226D11-45A3-4820-A21D-A6CBDEE5013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29529275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4418A8-FA87-4DB8-BA23-AF29F1CEC21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76126261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D7236F-FDAA-493D-AF69-6F5695BB1C1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54913134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BAAD67-72FE-4B60-B9F7-828B11CE3BC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10787963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2DD70A-D4A2-417C-BAD7-A66F555F4A8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52562743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4F2DDA-39D3-49D3-938F-9498596AD97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66901221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9BC853-19B5-4A7F-BA52-7EFDA8262AA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73330897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80A3F1-4AAA-43DB-9A59-AB491AABBDB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50891466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B0AB71-AF2D-4528-BDE9-83D54C73A2F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44058644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F13D06-BCC3-469B-BB51-63A2992DFAA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713529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B47030-D2AD-4D32-A112-A5D443A7E1E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81127507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95C430-2818-4CCD-AC6A-3530E2A87B1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69617294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ED6490-133F-484E-806A-2FD84A16166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60241262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1D0298-C042-419E-9D86-C80E7DCDF90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1728608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805DC2-EFAE-483C-AD58-1E418219573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71159394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729812-0D2E-40C8-ADD2-85C489A4E34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35513625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1AB5FC-36C8-4905-BAAA-48CCB53D1A0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2296643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C97F65-B6F2-40D0-9C0F-6BD31CBC8AA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45697945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895600"/>
            <a:ext cx="4038600" cy="323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895600"/>
            <a:ext cx="4038600" cy="323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277B49-C34B-4BD6-BFDF-71C2030CF0A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5862434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88CC2E-5795-4D1D-9B3F-3DD642F329E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08787139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68CB11-0C85-4659-9BA4-DB8629562B1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223881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6BD15-870E-4A75-BB4F-A040469D447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00892403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270BDA-62E1-48C9-92E9-3D97DDE84E7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9477588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F1AB4D-E965-49FC-9E8A-4EBA4684E36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89133338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6CCE0C-85F8-481F-886B-3631655039C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85573410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856A12-CADC-4217-AE3A-4E85159BB26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85633563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752600"/>
            <a:ext cx="2057400" cy="4373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752600"/>
            <a:ext cx="6019800" cy="43735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B9510-2D55-49A6-9297-911B855DDFC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50346019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9592BE-960B-4958-A3FD-383BE0A3A6A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57341588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F54917-FE91-42F8-8912-D9101027121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29820941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4903C2-52B2-4234-820D-1057C6DC33E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32883152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8E026D-7C12-47A4-AED0-EE553176CBB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02165804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A99D11-7388-4859-B205-CCCC96FB22A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092686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4656A0-BA5A-40EB-AABA-D0C677DE7B0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08182402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03E620-F529-420B-A239-4BB5E837AF6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83424620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CC7231-05C0-415E-BA0E-A9CABDCCA52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22800157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7A6EB6-6CBE-4AD5-AF2E-B1F95C962C8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55715700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8A2894-E8A7-466A-A40C-ABE6BB242F8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58290576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59706F-7E4B-49B0-8E25-D47AB5EB5EA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70082829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C7CD54-6B42-4AD1-9B83-BA2741170C2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03125036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73AB51-54CE-4B2B-BDBE-6FDAA14A4BA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47061622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F4633E-FADB-48C0-9E12-68D9AAEE9AB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88105785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ACC9E2-7ED4-4BAE-A926-D17DD249EEF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4846205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E91B1B-9EDF-446A-AF8F-EFD8DC34E4B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196770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1E6CDF-6045-44DE-AE04-FF78869D281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05473555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11DDB-D109-4BF7-8C4D-D9259D495DC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25437206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C5C35C-57A5-4A07-B894-98355BC06CF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45326026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3F94A6-6C48-4E5C-A27F-38B9FAE5499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76595814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0C5EC4-6FB5-4045-A279-C4A3E3C0CBF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72023603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A3162C-3A89-4B1A-8044-EFE8FD2A350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3060815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26980D-D029-42C1-8878-1A3D3E0E854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37139060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3EC4B4-03DC-4FE1-9EBE-58C371B4D77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37474077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6720CD-853D-4834-BB35-D8EBBC6B457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69517749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D35413-A9F1-41DE-A9CB-63E33AD911A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44861498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9A8631-91BF-4345-A051-57CC411B1D4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894636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74FA43-7D37-4EAF-A7E1-D88142430D6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5642419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895600"/>
            <a:ext cx="4038600" cy="323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895600"/>
            <a:ext cx="4038600" cy="323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18FC00-E5B9-41AC-89C3-65C44E48D8E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6685135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97099C-4092-4744-BE69-BEB475D7389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14466298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ADAF78-D09F-48DA-9C7F-495C8AD76A6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76848992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BAF77E-8673-48A2-A165-DF3ACF5A2EB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922581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4717B2-0F53-4F24-9673-7129AC269C9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5011170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8D0DB-DF7A-4BF5-B47C-B9D6CBA632B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71840362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801C1A-BBC7-4388-87C7-53BBFEE314E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35994437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752600"/>
            <a:ext cx="2057400" cy="4373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752600"/>
            <a:ext cx="6019800" cy="43735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EF016F-B468-4CDD-9D43-66C789C7861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92700592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06F94-3DDB-4D1E-831E-9A8D0EEBC4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25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D5F9E-2611-4506-9F68-1CFEE0ED72E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579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3D269-96BD-4153-846D-63893418B11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097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A42A8-F4FC-4C5D-95C9-D436EF276EF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96227310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3D269-96BD-4153-846D-63893418B11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137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72C51-5F48-4480-97A4-26384A5457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011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0FDD2-D316-43CD-98D8-D3A195B057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737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57F59-DE9F-47AF-9E04-85AFF63AC33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347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F83AE-A559-4B86-B10E-0132874280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373878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343DD-18CE-4BEE-8212-D95FE6AA13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544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B6CF3-0924-4FDC-A7D3-7C73503255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857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70956-5CD6-4C48-98E6-3F8AEFE0662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037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77050" y="274638"/>
            <a:ext cx="21145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274638"/>
            <a:ext cx="61912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B7038-1B94-4D27-AAF1-99630948D1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011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C74F51-06F1-486B-8025-8BA21062AF7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945499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F40196-A09A-4ED0-811A-3A06A663790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97635967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BB51D7-FC52-4047-A5AE-EFF26F233CC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64676043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0F1447-252A-48B2-A3A2-5FB89ECDDAE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49253752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00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10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A7A77B-CE1A-4BED-8537-90B2F50B343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7552611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0B6FA9-2E97-4FF1-B71B-383AB3B032A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71632046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31DB42-5B33-4431-81D7-E91DDCB2497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04806936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6B61F9-1F05-42EA-B5D3-1BEC0EA2B81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20468823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5EB955-B438-4D97-9DAB-564E2AF48B4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34758684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E28EEF-784F-4004-B571-BEFCC5D8519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74251476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6CFCF8-1606-492A-A33F-1798F9F35E1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90608694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676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54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37571D-F39C-4700-BB2E-72DEF852FBA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962775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7EC855-BE3E-443C-B35D-8BBAF0C9BC0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3061011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2A6052-22AB-4E31-80F1-F21E0C3DEB5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38225565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1515F-831A-4192-A257-1B5A923ED89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79612019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3981A0-CBCA-41E7-81D7-06F16A81333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86247405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4000" y="2941638"/>
            <a:ext cx="3505200" cy="3078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81600" y="2941638"/>
            <a:ext cx="3505200" cy="3078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D4A2A0-CA98-4333-A6F7-7DEED47116B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55260783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E72DC5-A8CA-4704-96C2-94F0C685B1F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93945685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2F8BAA-0421-4DAD-B1AB-192F470F9AE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42196003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0005D3-1DD0-445D-BED6-524348696A5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5497715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CEEC79-730B-4253-9829-752E7007D9E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17461330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39BD80-69C8-49F0-B321-32F49BABBE4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9591433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D099BD-C6DF-4048-8B86-8E0C7280F13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132892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065922-8F34-43BE-8201-3BB4189B860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9158123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62800" y="1905000"/>
            <a:ext cx="2057400" cy="4114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90600" y="1905000"/>
            <a:ext cx="6019800" cy="4114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503761-CB87-4903-80EB-7A98838081D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40921806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D9B106-DC85-4EF2-9656-CE48C94E456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39216947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9E770D-68AF-405A-93F6-C841603794B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3046356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AAEBAD-88D4-459C-8D5B-6EE4621ACE5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59668206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ADF7F9-25ED-427D-9CA6-F287007F9F2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93968808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E4A5AB-F194-403A-8A46-78DE4E1F19D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69632888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E8F100-0D67-4970-AF8B-2B6EA85231B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21612449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2F3A97-827C-4BD4-95C2-F967B15005F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9339497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690089-C554-491E-904F-AF77A29F789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36703756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F31F98-4DA4-4BE3-AE95-806DADFAFD8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459870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D6DC21-FE43-46D5-9D0A-B0EAE86413B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08398809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A61015-FF36-460B-BBBB-ED070E3482C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27371905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77050" y="274638"/>
            <a:ext cx="21145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274638"/>
            <a:ext cx="61912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21BE87-03E3-460F-8A2D-6D3D6403AD6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59848324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61C5EB-AD67-4D8F-B872-7E81EFAD3BE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49039926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2E71BE-CF70-4D01-AA15-67647E81579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81451130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AD459D-6621-4C6A-ACD8-39762ADAE2F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79380858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00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10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F8AA89-0FB3-4F82-B27A-E689AA6B80D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52549852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F09B7A-DFAB-475B-8DB7-C1363DB8393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81416088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BED49A-CF15-495B-88D9-D17233D5563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28649571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FCF83-A2A3-4E19-BC1C-B37A722E5AE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5065809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4C4B3C-A16C-401E-B0AF-1E9BEC94A43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648379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CC8E5C-99E1-4A17-BE56-B5D5FFEA8DA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7868590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AB7A0E-6AAE-40C5-B9C7-B4B42E802F3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45664662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A264E1-AC10-42A6-AB17-EABE1E23C89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92958364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9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5EA660-868D-48C7-B681-DD0B589477A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4989589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CDC946-A29B-40F9-A2AB-BA72B2E4610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25748563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C090B3-6EC9-425A-A88E-E4F6A9E533A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01543222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5E1122-5D5F-4632-BAE2-D9AE10D6808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8837786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4000" y="2941638"/>
            <a:ext cx="3505200" cy="3078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81600" y="2941638"/>
            <a:ext cx="3505200" cy="3078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313E5C-D6F6-4B59-AD48-CC285C2268A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47563045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653940-47EF-4CA0-9412-7BA5B04F636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95020765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99013E-3683-46CE-AE0D-E9F5D4BA8BB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81968470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D22842-FE9F-4123-BC67-A7C96D7FD9A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518527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017D86-EA92-4195-B7BF-72E76855E8D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28841961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6FF835-49A7-4E4F-AB79-F2FDB766B51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75737264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0539D-D293-4B0E-8B92-FFFAEF3FE11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15920214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69BDF3-C977-4C6B-BB32-D93568DA5EB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72411208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62800" y="1905000"/>
            <a:ext cx="2057400" cy="4114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90600" y="1905000"/>
            <a:ext cx="6019800" cy="4114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D2A210-A1C3-4CC7-B973-75CFB4F914E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02875578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71FBFE-B2EB-4D5E-90B5-D45A4B6EC94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26032120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1A2906-C843-4A11-AD1E-10F579279F0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20764862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C4ABD8-F92D-47DE-8902-2236790E7A3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86412637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E5783-AEFB-4791-9DC4-875FF20C19E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08417911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1DFB28-C75D-4225-93F8-94BEA7A9C5D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27717800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7BF022-B68A-4931-AF54-B2A4C5251BE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817904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1C210A-796B-42CC-9584-9A408548B54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579076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F13009-D77C-4971-B9EA-10B5A430151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12085313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610B07-CB93-44D0-A66E-A44C33ED05C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13965622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4FDB8D-047E-4F80-94EB-40390535978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10781218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BE6F6E-6AD6-459F-8861-73205E02BDA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2950704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77050" y="274638"/>
            <a:ext cx="21145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274638"/>
            <a:ext cx="61912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240FB5-620F-4EE9-B9E6-038A8084999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30515074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D36495-353E-4350-94AA-DF361661BFB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81923103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05A384-A612-4A4A-8B3C-0133CE2C41B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41370548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003768-85B2-4A40-B009-10505FB8B29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0764759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00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10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B0DA9F-3144-4E71-9A56-AB367B7A42F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80185882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0049D-4451-4C98-A494-4CB18C890D4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988940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3B717-219E-48BB-A856-C99665210A3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2695600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81BFB8-6B5F-4BE8-A169-89C919872ED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9412117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93A162-EF52-44CE-94E3-9D2C7CEE351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81274950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63B5D2-06CC-49D9-A766-5404D05803B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34269911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AB1128-B7C8-4E80-869E-DEF8272832A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28643337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0E3A4-C983-4EA0-8E18-994B271F989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6011614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9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495C6B-48AF-4070-9074-D5159FE428C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99016586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062CA3-8334-41AE-B4CA-D608CB95B28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67798855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9E9FC7-7E02-49E2-8F6F-085F9600389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24974919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05A382-2250-4D88-BE37-E253B9FEC76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64537170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4000" y="2941638"/>
            <a:ext cx="3505200" cy="3078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81600" y="2941638"/>
            <a:ext cx="3505200" cy="3078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6B8297-F3E5-4071-BFD9-B5C6BC51896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000902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B1E739-3631-4E07-AE6E-7EAEB5ADFC4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22672418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439F8F-3A94-4D9F-ADC8-E35946E9A4E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38793659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440B08-671F-47EF-9903-499DEB97195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93746691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7E6759-6F47-4BDE-8C5F-5641A80FA4E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49995472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D4F059-F3DE-4293-8C18-D3E2AD83CAB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14116267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3EE9F4-EB74-4A3A-ABCB-0AD58A082CC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90436538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4B1546-24F9-4E60-AD01-4595772A4D3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67311096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62800" y="1905000"/>
            <a:ext cx="2057400" cy="4114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90600" y="1905000"/>
            <a:ext cx="6019800" cy="4114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DF987-2899-48F1-9743-3053DD00D5A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71996133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06F94-3DDB-4D1E-831E-9A8D0EEBC4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130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D5F9E-2611-4506-9F68-1CFEE0ED72E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649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3D269-96BD-4153-846D-63893418B11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835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72C51-5F48-4480-97A4-26384A5457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235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1512BB-A2C5-4A8C-9317-371C1EB1D54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39568728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72C51-5F48-4480-97A4-26384A5457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223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0FDD2-D316-43CD-98D8-D3A195B057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350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57F59-DE9F-47AF-9E04-85AFF63AC33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907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F83AE-A559-4B86-B10E-0132874280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144629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343DD-18CE-4BEE-8212-D95FE6AA13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45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B6CF3-0924-4FDC-A7D3-7C73503255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366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70956-5CD6-4C48-98E6-3F8AEFE0662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137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B7038-1B94-4D27-AAF1-99630948D1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289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D3CCD8-693A-42F6-955B-40CC21C8CE5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40576948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037EBF-C272-429D-B600-61CA331BD2B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880882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A17496-2A3E-483F-9949-17A3D6CBD31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30264697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348778-5ACF-485F-80CA-9B6988604D8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88902820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DE0DBD-821B-4D2E-99A2-E684661EAB0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66871291"/>
      </p:ext>
    </p:extLst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5D180F-F6D2-487F-988A-EE5691414DF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63790869"/>
      </p:ext>
    </p:extLst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F0BFA5-10C0-4A63-A034-4BFEA9DDCFA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17695476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9B8CBD-E21E-4E39-B3D0-3F50B179711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1873505"/>
      </p:ext>
    </p:extLst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859071-3980-4331-961E-DBFE1227D3A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46293320"/>
      </p:ext>
    </p:extLst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7FC07E-4059-4A42-9FFE-666A0FD6EB0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48762472"/>
      </p:ext>
    </p:extLst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9418AF-84DA-4317-A518-D9E8C7D8B07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00291983"/>
      </p:ext>
    </p:extLst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5B1586-C8A4-4BD0-8F7A-B234CB2D353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43419609"/>
      </p:ext>
    </p:extLst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26F306-A1C4-4D17-8ACC-CCEE25984BA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39137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228B0-861C-47FD-9288-02F50BBD226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18314517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C368A5-97E8-4F33-9B0B-0C1C421C278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74441013"/>
      </p:ext>
    </p:extLst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4CCCD-0B67-46C9-9BDC-54BE0667EDE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31850738"/>
      </p:ext>
    </p:extLst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8AF0A1-FA0B-4D48-A1E5-69AE550618B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02420068"/>
      </p:ext>
    </p:extLst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5C3BEE-EDE2-4AA7-8108-32FBD4E5792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76791039"/>
      </p:ext>
    </p:extLst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757ECF-CF1F-4DA0-8CF9-296E3F0B7AE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67765035"/>
      </p:ext>
    </p:extLst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9D4BD3-0718-4C55-B136-2D755F7C7D4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27038378"/>
      </p:ext>
    </p:extLst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98C96B-A907-4479-9AFD-C27104AF425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43113075"/>
      </p:ext>
    </p:extLst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C43273-0564-424F-BF6F-C7DF56BCA14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85059061"/>
      </p:ext>
    </p:extLst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4DC5A-3CDD-40F4-9453-C2DE710A02E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17107064"/>
      </p:ext>
    </p:extLst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A8BEC1-B707-4533-8B73-DC1D21F3EC9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031800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257A32-4B58-458F-BDF8-B965A7A321C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00690388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6FAF57-0736-4F5C-8274-776CCE8290F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2740773"/>
      </p:ext>
    </p:extLst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77883B-EA51-4AEA-9A6C-A1443BB3EBB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54795400"/>
      </p:ext>
    </p:extLst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F38CEB-1288-4BFC-A00E-8F08F56F7F1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02836218"/>
      </p:ext>
    </p:extLst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336851-F9E9-46CD-8EA6-0691A3C1645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93840128"/>
      </p:ext>
    </p:extLst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58F60A-314B-4E09-9027-44F96DEAC40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71072998"/>
      </p:ext>
    </p:extLst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D13438-C5FC-4246-ACD2-D5286F34CFA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69490611"/>
      </p:ext>
    </p:extLst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78F3D8-DD42-4368-A0BF-9EA1B15CED2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50997846"/>
      </p:ext>
    </p:extLst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4D772-8B4E-49BD-9EBC-D12A01DE5F9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79870216"/>
      </p:ext>
    </p:extLst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3D6611-E122-47D6-BDEB-E666D1BFA38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55310856"/>
      </p:ext>
    </p:extLst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BCA664-568A-4D42-B786-552FAE2497E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847908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7FEB7D-3710-48D2-9AC7-664EB96CE13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50614961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CB79B1-FE20-4DCA-A6A8-07A947E317F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78375954"/>
      </p:ext>
    </p:extLst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5B09C6-034F-4DA4-8725-D542D0A8229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15626553"/>
      </p:ext>
    </p:extLst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61DAE8-6E7F-43BB-8C24-7D982120E46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40349770"/>
      </p:ext>
    </p:extLst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0579DD-A825-4FB8-815F-C848BE183F4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80748855"/>
      </p:ext>
    </p:extLst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5A290D-2EB2-4786-A2A7-4D79C5C7E53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72950430"/>
      </p:ext>
    </p:extLst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295930-3AB4-4A39-94C4-9ED17C818B8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69411888"/>
      </p:ext>
    </p:extLst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D0FCFE-A683-4A14-B08A-18FDBAC607A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12992034"/>
      </p:ext>
    </p:extLst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37327E-2D93-43DC-B37E-2288CF7A3B3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29127623"/>
      </p:ext>
    </p:extLst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9F79B8-6928-49CE-A409-D1CC9CA0089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97052184"/>
      </p:ext>
    </p:extLst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307CDC-58F5-4B76-9D02-4D4FA302A18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769297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27C1B8-3041-4753-8F2F-ED40012ABF5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74929840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77A617-6859-4DDE-8815-974EEB0A588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3856394"/>
      </p:ext>
    </p:extLst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8C02D4-433F-46EE-8F18-E0CC7014B12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06462444"/>
      </p:ext>
    </p:extLst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10B1EC-3425-4223-9888-9AAD4B8E145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95601786"/>
      </p:ext>
    </p:extLst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26BDE9-F86D-49D9-8B46-35CB72F211C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72950061"/>
      </p:ext>
    </p:extLst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5C2D0F-1EC4-4F92-9187-B0583A8A7A9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06336783"/>
      </p:ext>
    </p:extLst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8E9E7E-B97C-4335-8DB1-09CBAFE5EFB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75827347"/>
      </p:ext>
    </p:extLst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BD49C6-B79B-4B15-9DFB-134935FB075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44900799"/>
      </p:ext>
    </p:extLst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B173E3-751E-476C-8209-84FC6BBF1BD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8809722"/>
      </p:ext>
    </p:extLst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723762-36B5-473E-AD93-D78C41E67F8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30555730"/>
      </p:ext>
    </p:extLst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D14C9E-1551-4B00-AA65-DEDE71ABC1C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559933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759FF8-B384-41D8-A84B-D5E62E9C8DE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22769970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024B90-A5B0-40A4-9AB3-4BF6B70A992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3629269"/>
      </p:ext>
    </p:extLst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8EA13F-54EA-4D3A-9C85-4DE082982D4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94918645"/>
      </p:ext>
    </p:extLst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2DC897-0752-4AE2-8D73-BDB4E9C542C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50299316"/>
      </p:ext>
    </p:extLst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D392BB-A67E-4E86-8957-E0D435443F3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91268959"/>
      </p:ext>
    </p:extLst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9CEA1B-6E69-4B74-A6FB-CF26D5A8B27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48714945"/>
      </p:ext>
    </p:extLst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634689-79ED-44BD-93BA-090D1AFDEFF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70713026"/>
      </p:ext>
    </p:extLst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680145-56E9-4114-ABE9-6277A73F094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61478547"/>
      </p:ext>
    </p:extLst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32317F-EAF8-44E7-97D0-9B188A613C3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49064185"/>
      </p:ext>
    </p:extLst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796FFB-E3A7-4462-B597-06B7C734BFE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64895284"/>
      </p:ext>
    </p:extLst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8AC0C1-BC83-4F6B-82C6-642C1B30409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730239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984B30-5DE6-4D03-84DC-5D906111713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21231199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410EE5-7E93-4001-B67B-E4E23D4A1BA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87369472"/>
      </p:ext>
    </p:extLst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130D1D-2271-4333-8DD2-04BB652B6B5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38084728"/>
      </p:ext>
    </p:extLst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049FE6-723E-4DFE-87E9-0ED2486BD3F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29007895"/>
      </p:ext>
    </p:extLst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9720D8-6E00-4095-A652-1E1BF328DB4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16440457"/>
      </p:ext>
    </p:extLst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BA37CF-6259-4A3A-BDBF-D0D838B07A3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65351581"/>
      </p:ext>
    </p:extLst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9ADD48-53A6-4F4E-A003-50D3F5BA2E9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43942388"/>
      </p:ext>
    </p:extLst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636F31-4BE1-4608-81A8-CDC9D217588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40877855"/>
      </p:ext>
    </p:extLst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3F62C6-A006-41B4-A529-6DC173A65DE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79626791"/>
      </p:ext>
    </p:extLst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023AF1-74E8-4C0E-B7BF-685F64F9F09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57154725"/>
      </p:ext>
    </p:extLst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4D336A-595F-4964-AF62-9DD5B3DAF80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259504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169E1F-C9B8-4ABF-9D81-E0D7A36C8FA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15307571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733043-5B56-4267-9805-796AB9A4EDC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85369786"/>
      </p:ext>
    </p:extLst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41B629-6ABC-48E1-8261-225C4B638F3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30992370"/>
      </p:ext>
    </p:extLst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631786-D2B8-48F8-A63F-8D102CBA118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70865754"/>
      </p:ext>
    </p:extLst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660D46-DC00-4480-9E73-D9EAA79A74A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89783816"/>
      </p:ext>
    </p:extLst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2DDF54-28A0-45E8-9186-B9D603B1A17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29322835"/>
      </p:ext>
    </p:extLst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E41BA1-201A-4A4A-ADE5-176225CBE84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89268557"/>
      </p:ext>
    </p:extLst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50AF50-F4BB-4B5B-9A80-5CA4E379742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41150604"/>
      </p:ext>
    </p:extLst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7EE857-C298-4723-A71B-8B43E347124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7271469"/>
      </p:ext>
    </p:extLst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14165F-38AA-4744-9558-D29279C33DE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18127196"/>
      </p:ext>
    </p:extLst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053EC-C382-48D6-8792-02F2E61C1D9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972144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D0712D-9B28-4203-8742-23EDF2A357B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71228320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293BD1-365F-4044-A15B-38700AB8F2D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33025270"/>
      </p:ext>
    </p:extLst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E0F8D0-26C1-4484-B5CC-892E4E4810D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5358104"/>
      </p:ext>
    </p:extLst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34110B-EC2C-47CE-B5E1-7901A9864EC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61093403"/>
      </p:ext>
    </p:extLst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A1B279-EC5C-47CE-A866-1D13E422B34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63437255"/>
      </p:ext>
    </p:extLst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DD35C-79AE-4399-B4AE-469AE88C8BB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67629657"/>
      </p:ext>
    </p:extLst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76C05C-467B-403A-A464-6024EF19AD5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07085271"/>
      </p:ext>
    </p:extLst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06F94-3DDB-4D1E-831E-9A8D0EEBC4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061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D5F9E-2611-4506-9F68-1CFEE0ED72E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571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3D269-96BD-4153-846D-63893418B11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113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72C51-5F48-4480-97A4-26384A5457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153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0FDD2-D316-43CD-98D8-D3A195B057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48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FD847-D451-4F4D-83F9-52870F9ACE3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11503763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0FDD2-D316-43CD-98D8-D3A195B057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099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57F59-DE9F-47AF-9E04-85AFF63AC33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35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F83AE-A559-4B86-B10E-0132874280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538446"/>
      </p:ext>
    </p:extLst>
  </p:cSld>
  <p:clrMapOvr>
    <a:masterClrMapping/>
  </p:clrMapOvr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343DD-18CE-4BEE-8212-D95FE6AA13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329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B6CF3-0924-4FDC-A7D3-7C73503255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400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70956-5CD6-4C48-98E6-3F8AEFE0662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034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B7038-1B94-4D27-AAF1-99630948D1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872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0F6698-9107-4181-937B-EC09A7247A5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43699639"/>
      </p:ext>
    </p:extLst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C37F6C-5DC2-4045-8022-9BD171CECEF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15723175"/>
      </p:ext>
    </p:extLst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83C14A-9053-4E2D-9285-7169F2487BB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608240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1A14FD-06DE-4DBA-831C-9BF691590C4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89049236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4EE199-6965-4744-BDCA-7C0048445EE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30082483"/>
      </p:ext>
    </p:extLst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9BA1CD-9C07-4AC5-86C6-06CE3FA7AEF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09839339"/>
      </p:ext>
    </p:extLst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D963F6-5E6C-4FF2-AAA7-642D7525DCF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21800721"/>
      </p:ext>
    </p:extLst>
  </p:cSld>
  <p:clrMapOvr>
    <a:masterClrMapping/>
  </p:clrMapOvr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245987-CD5E-47BC-AB46-C138B8AB054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18873673"/>
      </p:ext>
    </p:extLst>
  </p:cSld>
  <p:clrMapOvr>
    <a:masterClrMapping/>
  </p:clrMapOvr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98E661-D2EE-4693-B94C-5F860EE27CD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70627319"/>
      </p:ext>
    </p:extLst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E7F89A-3E19-4374-8D92-56D0B87DED5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39728421"/>
      </p:ext>
    </p:extLst>
  </p:cSld>
  <p:clrMapOvr>
    <a:masterClrMapping/>
  </p:clrMapOvr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A9080D-BB38-4144-81F5-EF0AC5D449F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92038427"/>
      </p:ext>
    </p:extLst>
  </p:cSld>
  <p:clrMapOvr>
    <a:masterClrMapping/>
  </p:clrMapOvr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A0A22-A507-4EFE-8F27-B63CFF613AA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53046789"/>
      </p:ext>
    </p:extLst>
  </p:cSld>
  <p:clrMapOvr>
    <a:masterClrMapping/>
  </p:clrMapOvr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A9B4BD-6086-46ED-B9D5-00FBAAC9D84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44017146"/>
      </p:ext>
    </p:extLst>
  </p:cSld>
  <p:clrMapOvr>
    <a:masterClrMapping/>
  </p:clrMapOvr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B5F56A-1951-4104-8D13-355A5EABEB5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395354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440E3D-EC25-41BA-9B3A-7CF306CB036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55676263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0ECB56-2124-4775-9750-DFE0D0E7D51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120723"/>
      </p:ext>
    </p:extLst>
  </p:cSld>
  <p:clrMapOvr>
    <a:masterClrMapping/>
  </p:clrMapOvr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971800"/>
            <a:ext cx="40386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971800"/>
            <a:ext cx="40386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3C7577-9E10-4F84-ABBE-AD610E3C636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30844355"/>
      </p:ext>
    </p:extLst>
  </p:cSld>
  <p:clrMapOvr>
    <a:masterClrMapping/>
  </p:clrMapOvr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1CF82F-3501-487C-B8D5-5485C1737C7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78343387"/>
      </p:ext>
    </p:extLst>
  </p:cSld>
  <p:clrMapOvr>
    <a:masterClrMapping/>
  </p:clrMapOvr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B7A633-F4A9-46A1-9458-E7E3B0437ED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2122009"/>
      </p:ext>
    </p:extLst>
  </p:cSld>
  <p:clrMapOvr>
    <a:masterClrMapping/>
  </p:clrMapOvr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1E7DA3-73D2-4170-9BCC-A607EE0EBD4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45016011"/>
      </p:ext>
    </p:extLst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88F23-0068-453D-8F37-EB09ED44F9F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36766525"/>
      </p:ext>
    </p:extLst>
  </p:cSld>
  <p:clrMapOvr>
    <a:masterClrMapping/>
  </p:clrMapOvr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E57761-587A-4AC1-8DDC-E2121451B2B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28384487"/>
      </p:ext>
    </p:extLst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895E95-6C2F-4AAD-AFB3-DB945A8999B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56440573"/>
      </p:ext>
    </p:extLst>
  </p:cSld>
  <p:clrMapOvr>
    <a:masterClrMapping/>
  </p:clrMapOvr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24000"/>
            <a:ext cx="2057400" cy="4602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24000"/>
            <a:ext cx="6019800" cy="4602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0B79F1-DA91-444D-8CB3-BB53590D7A0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30656246"/>
      </p:ext>
    </p:extLst>
  </p:cSld>
  <p:clrMapOvr>
    <a:masterClrMapping/>
  </p:clrMapOvr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8E19D6-8106-4CC4-9994-C8B44A78468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442868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5DD246-D497-4BA0-BA71-9720D4A8DE2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88794615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984E52-4D8B-44E7-BAE0-FA862481E45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16764287"/>
      </p:ext>
    </p:extLst>
  </p:cSld>
  <p:clrMapOvr>
    <a:masterClrMapping/>
  </p:clrMapOvr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05264E-FE55-4B8D-B1BA-C9F838F0CDC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56967121"/>
      </p:ext>
    </p:extLst>
  </p:cSld>
  <p:clrMapOvr>
    <a:masterClrMapping/>
  </p:clrMapOvr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8E9127-7808-4AE9-85FC-899E798884A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7797973"/>
      </p:ext>
    </p:extLst>
  </p:cSld>
  <p:clrMapOvr>
    <a:masterClrMapping/>
  </p:clrMapOvr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C534DD-E560-4E5C-86D5-C67464AC941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01077570"/>
      </p:ext>
    </p:extLst>
  </p:cSld>
  <p:clrMapOvr>
    <a:masterClrMapping/>
  </p:clrMapOvr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9B90F3-9AE5-483E-9C02-8EDF48E24AF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64186660"/>
      </p:ext>
    </p:extLst>
  </p:cSld>
  <p:clrMapOvr>
    <a:masterClrMapping/>
  </p:clrMapOvr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4E439A-1DE1-43F3-B7B5-35980222DE5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14863012"/>
      </p:ext>
    </p:extLst>
  </p:cSld>
  <p:clrMapOvr>
    <a:masterClrMapping/>
  </p:clrMapOvr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E64BD2-CC45-4560-AF26-96D9169E4FB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74413833"/>
      </p:ext>
    </p:extLst>
  </p:cSld>
  <p:clrMapOvr>
    <a:masterClrMapping/>
  </p:clrMapOvr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5BDE40-3C2E-4543-97E7-80A8FE8D5E7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60795855"/>
      </p:ext>
    </p:extLst>
  </p:cSld>
  <p:clrMapOvr>
    <a:masterClrMapping/>
  </p:clrMapOvr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7E3677-D8E1-4DA2-8A5F-39B96523F47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05075652"/>
      </p:ext>
    </p:extLst>
  </p:cSld>
  <p:clrMapOvr>
    <a:masterClrMapping/>
  </p:clrMapOvr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8B9887-5B06-4E6B-87A6-E1F12C428F9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329278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90E3CC-D88E-4DA5-9D63-9974504133E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67883221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1026B5-2D66-45D9-99C0-2EE634C4003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50692702"/>
      </p:ext>
    </p:extLst>
  </p:cSld>
  <p:clrMapOvr>
    <a:masterClrMapping/>
  </p:clrMapOvr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F90741-5D19-4365-B1B4-02F573490AC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30628116"/>
      </p:ext>
    </p:extLst>
  </p:cSld>
  <p:clrMapOvr>
    <a:masterClrMapping/>
  </p:clrMapOvr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F4581C-8087-4AFE-9CBB-78B978FCC16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92002878"/>
      </p:ext>
    </p:extLst>
  </p:cSld>
  <p:clrMapOvr>
    <a:masterClrMapping/>
  </p:clrMapOvr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B3DE70-769D-4208-9F06-2303C6B9C23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36174283"/>
      </p:ext>
    </p:extLst>
  </p:cSld>
  <p:clrMapOvr>
    <a:masterClrMapping/>
  </p:clrMapOvr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93B7E5-CEE2-402E-B868-433E026E3DB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05788138"/>
      </p:ext>
    </p:extLst>
  </p:cSld>
  <p:clrMapOvr>
    <a:masterClrMapping/>
  </p:clrMapOvr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A30BA-1ABB-4DDD-9695-C7D7287B80F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03854998"/>
      </p:ext>
    </p:extLst>
  </p:cSld>
  <p:clrMapOvr>
    <a:masterClrMapping/>
  </p:clrMapOvr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C2D967-4951-45F1-BC67-0043875DA0D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80678979"/>
      </p:ext>
    </p:extLst>
  </p:cSld>
  <p:clrMapOvr>
    <a:masterClrMapping/>
  </p:clrMapOvr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23DCF3-79AB-459E-8E51-2DAD4666361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62562944"/>
      </p:ext>
    </p:extLst>
  </p:cSld>
  <p:clrMapOvr>
    <a:masterClrMapping/>
  </p:clrMapOvr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338858-068E-4DDD-B89B-C65C8DE14A2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96286385"/>
      </p:ext>
    </p:extLst>
  </p:cSld>
  <p:clrMapOvr>
    <a:masterClrMapping/>
  </p:clrMapOvr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E3C658-D209-4E61-B961-FEC626CB1AB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466570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FAC3BD-2B2C-42E9-82CD-36A18471A74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4818196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7ABBAA-569E-45A7-8D1A-03C7842FFEF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29229919"/>
      </p:ext>
    </p:extLst>
  </p:cSld>
  <p:clrMapOvr>
    <a:masterClrMapping/>
  </p:clrMapOvr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822786-5E8E-47BA-9C78-FBFF72FD84A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1591274"/>
      </p:ext>
    </p:extLst>
  </p:cSld>
  <p:clrMapOvr>
    <a:masterClrMapping/>
  </p:clrMapOvr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2D711E-50B2-45E6-8EA8-56ABFBADB20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45089535"/>
      </p:ext>
    </p:extLst>
  </p:cSld>
  <p:clrMapOvr>
    <a:masterClrMapping/>
  </p:clrMapOvr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9F679-E932-4E68-90FF-D0AE74C6E8A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07299131"/>
      </p:ext>
    </p:extLst>
  </p:cSld>
  <p:clrMapOvr>
    <a:masterClrMapping/>
  </p:clrMapOvr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971800"/>
            <a:ext cx="40386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971800"/>
            <a:ext cx="40386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F310B6-09F7-44A1-BABE-98AD0DAA055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54775423"/>
      </p:ext>
    </p:extLst>
  </p:cSld>
  <p:clrMapOvr>
    <a:masterClrMapping/>
  </p:clrMapOvr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55AE11-0B0F-4AD8-856B-346D2E842CF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92082090"/>
      </p:ext>
    </p:extLst>
  </p:cSld>
  <p:clrMapOvr>
    <a:masterClrMapping/>
  </p:clrMapOvr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7FDF3C-C9A6-480D-A24F-E2D55EFD81A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85177762"/>
      </p:ext>
    </p:extLst>
  </p:cSld>
  <p:clrMapOvr>
    <a:masterClrMapping/>
  </p:clrMapOvr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D05476-30A7-4CE4-8068-9353B9E762A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6477217"/>
      </p:ext>
    </p:extLst>
  </p:cSld>
  <p:clrMapOvr>
    <a:masterClrMapping/>
  </p:clrMapOvr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D4E10A-6AC1-4A0D-90EB-258228ACD57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1081242"/>
      </p:ext>
    </p:extLst>
  </p:cSld>
  <p:clrMapOvr>
    <a:masterClrMapping/>
  </p:clrMapOvr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9C024C-A675-4184-B1CA-FF79B6565B5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375562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F96D5D-3839-4B22-ABD2-430F72E9438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90227384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B8C829-D794-4DE7-8C6A-8B9B1D844E0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45190020"/>
      </p:ext>
    </p:extLst>
  </p:cSld>
  <p:clrMapOvr>
    <a:masterClrMapping/>
  </p:clrMapOvr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24000"/>
            <a:ext cx="2057400" cy="4602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24000"/>
            <a:ext cx="6019800" cy="4602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AE263D-67A2-4730-81FA-68D0FA959ED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1917068"/>
      </p:ext>
    </p:extLst>
  </p:cSld>
  <p:clrMapOvr>
    <a:masterClrMapping/>
  </p:clrMapOvr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3F972-BC8D-4E06-BDB7-14C9814BDCD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95896767"/>
      </p:ext>
    </p:extLst>
  </p:cSld>
  <p:clrMapOvr>
    <a:masterClrMapping/>
  </p:clrMapOvr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CB4B67-0838-4DAD-9B6A-4A8D6E82015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31280599"/>
      </p:ext>
    </p:extLst>
  </p:cSld>
  <p:clrMapOvr>
    <a:masterClrMapping/>
  </p:clrMapOvr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48FC92-9C2C-4F24-8C14-A6149200C00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18996686"/>
      </p:ext>
    </p:extLst>
  </p:cSld>
  <p:clrMapOvr>
    <a:masterClrMapping/>
  </p:clrMapOvr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2624EB-54D8-42EC-B051-0101FE23BF1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37856211"/>
      </p:ext>
    </p:extLst>
  </p:cSld>
  <p:clrMapOvr>
    <a:masterClrMapping/>
  </p:clrMapOvr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0CA3FC-1C25-4C5D-8DE1-5D6FF515BA7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26378765"/>
      </p:ext>
    </p:extLst>
  </p:cSld>
  <p:clrMapOvr>
    <a:masterClrMapping/>
  </p:clrMapOvr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D4681E-ADA1-4F21-89B5-020C0246E2B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22934528"/>
      </p:ext>
    </p:extLst>
  </p:cSld>
  <p:clrMapOvr>
    <a:masterClrMapping/>
  </p:clrMapOvr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ACAA11-2FA7-4EBA-B4DD-65C285A6F79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13122258"/>
      </p:ext>
    </p:extLst>
  </p:cSld>
  <p:clrMapOvr>
    <a:masterClrMapping/>
  </p:clrMapOvr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CB1517-6F0D-4574-99A1-C7DC6A4A0D9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5726807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18C993-F00A-4A4A-BAEA-34696733650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4107378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B021DF-984B-4744-82AB-08F10ABCA48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67489105"/>
      </p:ext>
    </p:extLst>
  </p:cSld>
  <p:clrMapOvr>
    <a:masterClrMapping/>
  </p:clrMapOvr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C40661-A984-4A62-A891-53193E20174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16470987"/>
      </p:ext>
    </p:extLst>
  </p:cSld>
  <p:clrMapOvr>
    <a:masterClrMapping/>
  </p:clrMapOvr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12C659-CC35-4929-B429-E7E85AE6E29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41571946"/>
      </p:ext>
    </p:extLst>
  </p:cSld>
  <p:clrMapOvr>
    <a:masterClrMapping/>
  </p:clrMapOvr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E69B09-1C99-4C2C-A5A5-B1BD97E73BE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24805022"/>
      </p:ext>
    </p:extLst>
  </p:cSld>
  <p:clrMapOvr>
    <a:masterClrMapping/>
  </p:clrMapOvr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261241-846B-4E7F-9C2B-0C1E9E3B6D8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47535832"/>
      </p:ext>
    </p:extLst>
  </p:cSld>
  <p:clrMapOvr>
    <a:masterClrMapping/>
  </p:clrMapOvr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1970E8-07C3-4B41-BA3B-E1CEEE62025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83642206"/>
      </p:ext>
    </p:extLst>
  </p:cSld>
  <p:clrMapOvr>
    <a:masterClrMapping/>
  </p:clrMapOvr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4E3FFA-5756-41A6-B03A-357F2B4E37F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77747170"/>
      </p:ext>
    </p:extLst>
  </p:cSld>
  <p:clrMapOvr>
    <a:masterClrMapping/>
  </p:clrMapOvr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6F5D87-838F-496D-B780-C196B3B0335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40515933"/>
      </p:ext>
    </p:extLst>
  </p:cSld>
  <p:clrMapOvr>
    <a:masterClrMapping/>
  </p:clrMapOvr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5B02B2-FB06-4B44-A015-A411EE0CD95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37047214"/>
      </p:ext>
    </p:extLst>
  </p:cSld>
  <p:clrMapOvr>
    <a:masterClrMapping/>
  </p:clrMapOvr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3210E0-5543-4679-9D58-1A7B91F3023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998092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BFB41F-FD41-4758-8E7C-AE8A8B3436F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41048072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D62C7F-AEF5-4105-AF40-26E1A7ECF3B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28739785"/>
      </p:ext>
    </p:extLst>
  </p:cSld>
  <p:clrMapOvr>
    <a:masterClrMapping/>
  </p:clrMapOvr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C6BBE7-244D-43DF-AEF6-B39521B9139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40033089"/>
      </p:ext>
    </p:extLst>
  </p:cSld>
  <p:clrMapOvr>
    <a:masterClrMapping/>
  </p:clrMapOvr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3F913-1C3E-42CD-AEDA-E2E554FC2BF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14756113"/>
      </p:ext>
    </p:extLst>
  </p:cSld>
  <p:clrMapOvr>
    <a:masterClrMapping/>
  </p:clrMapOvr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BF0C1E-98A3-4B7A-BA61-EC5974CBB87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38185114"/>
      </p:ext>
    </p:extLst>
  </p:cSld>
  <p:clrMapOvr>
    <a:masterClrMapping/>
  </p:clrMapOvr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A7F955-B020-4D2A-9AC0-05B25C4FCF3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3102025"/>
      </p:ext>
    </p:extLst>
  </p:cSld>
  <p:clrMapOvr>
    <a:masterClrMapping/>
  </p:clrMapOvr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78AEEA-6583-4FBA-9F8D-3F92466E0D3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13764189"/>
      </p:ext>
    </p:extLst>
  </p:cSld>
  <p:clrMapOvr>
    <a:masterClrMapping/>
  </p:clrMapOvr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F258DB-AD4E-4AF3-90A6-B88163CAF34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33129060"/>
      </p:ext>
    </p:extLst>
  </p:cSld>
  <p:clrMapOvr>
    <a:masterClrMapping/>
  </p:clrMapOvr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971800"/>
            <a:ext cx="40386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971800"/>
            <a:ext cx="40386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7C7CC7-991E-4FD0-9CC8-A96CD2E61D7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74780318"/>
      </p:ext>
    </p:extLst>
  </p:cSld>
  <p:clrMapOvr>
    <a:masterClrMapping/>
  </p:clrMapOvr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6FEEA1-22CE-4760-A103-435FCB259BE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69550315"/>
      </p:ext>
    </p:extLst>
  </p:cSld>
  <p:clrMapOvr>
    <a:masterClrMapping/>
  </p:clrMapOvr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11BA9-E595-4E39-9CB1-0EB9D0B56C0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564758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FB3D9F-11E0-401B-9414-F7C64425E88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95496767"/>
      </p:ext>
    </p:extLst>
  </p:cSld>
  <p:clrMapOvr>
    <a:masterClrMapping/>
  </p:clrMapOvr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CF9EED-9506-430A-A0AD-8FB3BD886A5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87430764"/>
      </p:ext>
    </p:extLst>
  </p:cSld>
  <p:clrMapOvr>
    <a:masterClrMapping/>
  </p:clrMapOvr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BAA96B-9E08-40CF-A630-3F270D66B53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71247718"/>
      </p:ext>
    </p:extLst>
  </p:cSld>
  <p:clrMapOvr>
    <a:masterClrMapping/>
  </p:clrMapOvr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579284-20C7-4B94-956B-E6156BABC98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95210337"/>
      </p:ext>
    </p:extLst>
  </p:cSld>
  <p:clrMapOvr>
    <a:masterClrMapping/>
  </p:clrMapOvr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420DC-7737-420E-B9E3-884F80B04FE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27771449"/>
      </p:ext>
    </p:extLst>
  </p:cSld>
  <p:clrMapOvr>
    <a:masterClrMapping/>
  </p:clrMapOvr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24000"/>
            <a:ext cx="2057400" cy="4602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24000"/>
            <a:ext cx="6019800" cy="4602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1707B-F248-4378-BD84-6BBF138957B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99042588"/>
      </p:ext>
    </p:extLst>
  </p:cSld>
  <p:clrMapOvr>
    <a:masterClrMapping/>
  </p:clrMapOvr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6FAF57-0736-4F5C-8274-776CCE8290F0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83897207"/>
      </p:ext>
    </p:extLst>
  </p:cSld>
  <p:clrMapOvr>
    <a:masterClrMapping/>
  </p:clrMapOvr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77883B-EA51-4AEA-9A6C-A1443BB3EBBF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91512279"/>
      </p:ext>
    </p:extLst>
  </p:cSld>
  <p:clrMapOvr>
    <a:masterClrMapping/>
  </p:clrMapOvr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F38CEB-1288-4BFC-A00E-8F08F56F7F1C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55606903"/>
      </p:ext>
    </p:extLst>
  </p:cSld>
  <p:clrMapOvr>
    <a:masterClrMapping/>
  </p:clrMapOvr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336851-F9E9-46CD-8EA6-0691A3C16452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56353075"/>
      </p:ext>
    </p:extLst>
  </p:cSld>
  <p:clrMapOvr>
    <a:masterClrMapping/>
  </p:clrMapOvr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58F60A-314B-4E09-9027-44F96DEAC40E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52196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57F59-DE9F-47AF-9E04-85AFF63AC33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175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7C2C53-5411-451D-84CD-EB564BF6199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6586471"/>
      </p:ext>
    </p:extLst>
  </p:cSld>
  <p:clrMapOvr>
    <a:masterClrMapping/>
  </p:clrMapOvr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D13438-C5FC-4246-ACD2-D5286F34CFAA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95168948"/>
      </p:ext>
    </p:extLst>
  </p:cSld>
  <p:clrMapOvr>
    <a:masterClrMapping/>
  </p:clrMapOvr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78F3D8-DD42-4368-A0BF-9EA1B15CED27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92270587"/>
      </p:ext>
    </p:extLst>
  </p:cSld>
  <p:clrMapOvr>
    <a:masterClrMapping/>
  </p:clrMapOvr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4D772-8B4E-49BD-9EBC-D12A01DE5F9B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37499163"/>
      </p:ext>
    </p:extLst>
  </p:cSld>
  <p:clrMapOvr>
    <a:masterClrMapping/>
  </p:clrMapOvr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3D6611-E122-47D6-BDEB-E666D1BFA380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68288325"/>
      </p:ext>
    </p:extLst>
  </p:cSld>
  <p:clrMapOvr>
    <a:masterClrMapping/>
  </p:clrMapOvr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BCA664-568A-4D42-B786-552FAE2497EB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63633578"/>
      </p:ext>
    </p:extLst>
  </p:cSld>
  <p:clrMapOvr>
    <a:masterClrMapping/>
  </p:clrMapOvr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CB79B1-FE20-4DCA-A6A8-07A947E317F0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08563459"/>
      </p:ext>
    </p:extLst>
  </p:cSld>
  <p:clrMapOvr>
    <a:masterClrMapping/>
  </p:clrMapOvr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5F118E-D6CC-413D-ADD5-4F73B83A602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50687005"/>
      </p:ext>
    </p:extLst>
  </p:cSld>
  <p:clrMapOvr>
    <a:masterClrMapping/>
  </p:clrMapOvr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89F33E-FFAD-4518-A74D-564CB3CF27F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35675989"/>
      </p:ext>
    </p:extLst>
  </p:cSld>
  <p:clrMapOvr>
    <a:masterClrMapping/>
  </p:clrMapOvr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586614-3652-446A-9DBB-46B1648BC0F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22073019"/>
      </p:ext>
    </p:extLst>
  </p:cSld>
  <p:clrMapOvr>
    <a:masterClrMapping/>
  </p:clrMapOvr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5AA27F-25D4-41C3-AD71-FF0BB005F22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113711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6EA82F-5604-4ABE-A9B6-14C67A93191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31100667"/>
      </p:ext>
    </p:extLst>
  </p:cSld>
  <p:clrMapOvr>
    <a:masterClrMapping/>
  </p:clrMapOvr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60E201-0C22-472A-9CF8-C90F0F17DC6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0391444"/>
      </p:ext>
    </p:extLst>
  </p:cSld>
  <p:clrMapOvr>
    <a:masterClrMapping/>
  </p:clrMapOvr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607BF2-2CEE-4078-9D6C-70D121060E7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13385432"/>
      </p:ext>
    </p:extLst>
  </p:cSld>
  <p:clrMapOvr>
    <a:masterClrMapping/>
  </p:clrMapOvr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C5E513-7F8B-4CDC-B17F-FECE53E1808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13763088"/>
      </p:ext>
    </p:extLst>
  </p:cSld>
  <p:clrMapOvr>
    <a:masterClrMapping/>
  </p:clrMapOvr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8D4F1F-65E7-4340-B994-715AF80DBB3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32026696"/>
      </p:ext>
    </p:extLst>
  </p:cSld>
  <p:clrMapOvr>
    <a:masterClrMapping/>
  </p:clrMapOvr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2331C6-092E-4D43-BF47-238B30C5038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67017838"/>
      </p:ext>
    </p:extLst>
  </p:cSld>
  <p:clrMapOvr>
    <a:masterClrMapping/>
  </p:clrMapOvr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84B228-CF47-4980-A577-35330442A3D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70486707"/>
      </p:ext>
    </p:extLst>
  </p:cSld>
  <p:clrMapOvr>
    <a:masterClrMapping/>
  </p:clrMapOvr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34150" y="274638"/>
            <a:ext cx="21526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" y="274638"/>
            <a:ext cx="63055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D213C-B85A-4FE7-BD1E-85A99E9DF5E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04168872"/>
      </p:ext>
    </p:extLst>
  </p:cSld>
  <p:clrMapOvr>
    <a:masterClrMapping/>
  </p:clrMapOvr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3970FB-85CD-49C7-994E-C5581475E65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67323614"/>
      </p:ext>
    </p:extLst>
  </p:cSld>
  <p:clrMapOvr>
    <a:masterClrMapping/>
  </p:clrMapOvr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6B9FE9-C97B-4D3F-B1E9-079B07D77B9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02062621"/>
      </p:ext>
    </p:extLst>
  </p:cSld>
  <p:clrMapOvr>
    <a:masterClrMapping/>
  </p:clrMapOvr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E0B177-C6BD-4BDF-9497-8FB62E23A55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8697362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85EB2E-394F-492D-87C1-A767B4787E4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15147538"/>
      </p:ext>
    </p:extLst>
  </p:cSld>
  <p:clrMapOvr>
    <a:masterClrMapping/>
  </p:clrMapOvr>
</p:sldLayout>
</file>

<file path=ppt/slideLayouts/slideLayout6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743200"/>
            <a:ext cx="4038600" cy="338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743200"/>
            <a:ext cx="4038600" cy="338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3E6A13-F823-4057-872D-8A0CA61F4C6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01303909"/>
      </p:ext>
    </p:extLst>
  </p:cSld>
  <p:clrMapOvr>
    <a:masterClrMapping/>
  </p:clrMapOvr>
</p:sldLayout>
</file>

<file path=ppt/slideLayouts/slideLayout6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9E7B5D-7453-4FDD-A145-21AF3053429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79465805"/>
      </p:ext>
    </p:extLst>
  </p:cSld>
  <p:clrMapOvr>
    <a:masterClrMapping/>
  </p:clrMapOvr>
</p:sldLayout>
</file>

<file path=ppt/slideLayouts/slideLayout6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A3DD6F-27B8-4E24-9D53-CB28D0094ED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48606738"/>
      </p:ext>
    </p:extLst>
  </p:cSld>
  <p:clrMapOvr>
    <a:masterClrMapping/>
  </p:clrMapOvr>
</p:sldLayout>
</file>

<file path=ppt/slideLayouts/slideLayout6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F10305-8607-4D2E-AAF0-A840DC60CFC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4852796"/>
      </p:ext>
    </p:extLst>
  </p:cSld>
  <p:clrMapOvr>
    <a:masterClrMapping/>
  </p:clrMapOvr>
</p:sldLayout>
</file>

<file path=ppt/slideLayouts/slideLayout6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8440F0-A786-4C8B-9C5D-A951B50FB2A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70083058"/>
      </p:ext>
    </p:extLst>
  </p:cSld>
  <p:clrMapOvr>
    <a:masterClrMapping/>
  </p:clrMapOvr>
</p:sldLayout>
</file>

<file path=ppt/slideLayouts/slideLayout6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6C2443-7452-44AD-8823-B93713332D5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1968227"/>
      </p:ext>
    </p:extLst>
  </p:cSld>
  <p:clrMapOvr>
    <a:masterClrMapping/>
  </p:clrMapOvr>
</p:sldLayout>
</file>

<file path=ppt/slideLayouts/slideLayout6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F30FD-0763-4E34-8E3F-EFD9A70679C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31122155"/>
      </p:ext>
    </p:extLst>
  </p:cSld>
  <p:clrMapOvr>
    <a:masterClrMapping/>
  </p:clrMapOvr>
</p:sldLayout>
</file>

<file path=ppt/slideLayouts/slideLayout6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1447800"/>
            <a:ext cx="2133600" cy="4678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" y="1447800"/>
            <a:ext cx="6248400" cy="4678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ABA9AD-3276-422E-8683-FF7AB8CF873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5436223"/>
      </p:ext>
    </p:extLst>
  </p:cSld>
  <p:clrMapOvr>
    <a:masterClrMapping/>
  </p:clrMapOvr>
</p:sldLayout>
</file>

<file path=ppt/slideLayouts/slideLayout6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5A24CC-8AE0-4272-9081-A11CFEA126A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50159181"/>
      </p:ext>
    </p:extLst>
  </p:cSld>
  <p:clrMapOvr>
    <a:masterClrMapping/>
  </p:clrMapOvr>
</p:sldLayout>
</file>

<file path=ppt/slideLayouts/slideLayout6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12251-1007-4DBF-8FB9-7F7B7BEB4E5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0343564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888A19-D7FA-40B0-9776-6E7C91A307D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43079655"/>
      </p:ext>
    </p:extLst>
  </p:cSld>
  <p:clrMapOvr>
    <a:masterClrMapping/>
  </p:clrMapOvr>
</p:sldLayout>
</file>

<file path=ppt/slideLayouts/slideLayout6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2C863C-7378-460B-9BE1-1F9954E9E95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47592327"/>
      </p:ext>
    </p:extLst>
  </p:cSld>
  <p:clrMapOvr>
    <a:masterClrMapping/>
  </p:clrMapOvr>
</p:sldLayout>
</file>

<file path=ppt/slideLayouts/slideLayout6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DCE623-F892-4420-84E9-1752B1E32CA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38797309"/>
      </p:ext>
    </p:extLst>
  </p:cSld>
  <p:clrMapOvr>
    <a:masterClrMapping/>
  </p:clrMapOvr>
</p:sldLayout>
</file>

<file path=ppt/slideLayouts/slideLayout6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DD1CDB-72A3-490E-BA86-3C7C1F94BFC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76149127"/>
      </p:ext>
    </p:extLst>
  </p:cSld>
  <p:clrMapOvr>
    <a:masterClrMapping/>
  </p:clrMapOvr>
</p:sldLayout>
</file>

<file path=ppt/slideLayouts/slideLayout6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8149CD-02EA-4887-8E6E-755014E0ECF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31000171"/>
      </p:ext>
    </p:extLst>
  </p:cSld>
  <p:clrMapOvr>
    <a:masterClrMapping/>
  </p:clrMapOvr>
</p:sldLayout>
</file>

<file path=ppt/slideLayouts/slideLayout6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BE3F92-FEA2-4F77-8B16-FA7D14765E3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33853538"/>
      </p:ext>
    </p:extLst>
  </p:cSld>
  <p:clrMapOvr>
    <a:masterClrMapping/>
  </p:clrMapOvr>
</p:sldLayout>
</file>

<file path=ppt/slideLayouts/slideLayout6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4FC0B6-81FF-4A02-B6F3-5D9C764E7EA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14397544"/>
      </p:ext>
    </p:extLst>
  </p:cSld>
  <p:clrMapOvr>
    <a:masterClrMapping/>
  </p:clrMapOvr>
</p:sldLayout>
</file>

<file path=ppt/slideLayouts/slideLayout6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FB6CCB-CAF1-49F0-B3DB-FE2B70DC202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74677217"/>
      </p:ext>
    </p:extLst>
  </p:cSld>
  <p:clrMapOvr>
    <a:masterClrMapping/>
  </p:clrMapOvr>
</p:sldLayout>
</file>

<file path=ppt/slideLayouts/slideLayout6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BCA43E-3E53-44D9-8F51-FB5BADE35AF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96361417"/>
      </p:ext>
    </p:extLst>
  </p:cSld>
  <p:clrMapOvr>
    <a:masterClrMapping/>
  </p:clrMapOvr>
</p:sldLayout>
</file>

<file path=ppt/slideLayouts/slideLayout6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26E2BB-EF57-4179-A136-39A84558CB8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67064968"/>
      </p:ext>
    </p:extLst>
  </p:cSld>
  <p:clrMapOvr>
    <a:masterClrMapping/>
  </p:clrMapOvr>
</p:sldLayout>
</file>

<file path=ppt/slideLayouts/slideLayout6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9D002B-6684-4DA5-BA55-F821965B294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123105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103754-10C2-4C90-B00D-813D16DC0FA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15769936"/>
      </p:ext>
    </p:extLst>
  </p:cSld>
  <p:clrMapOvr>
    <a:masterClrMapping/>
  </p:clrMapOvr>
</p:sldLayout>
</file>

<file path=ppt/slideLayouts/slideLayout6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32614B-F907-4C6B-B783-E4EFA2AB4DA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60792080"/>
      </p:ext>
    </p:extLst>
  </p:cSld>
  <p:clrMapOvr>
    <a:masterClrMapping/>
  </p:clrMapOvr>
</p:sldLayout>
</file>

<file path=ppt/slideLayouts/slideLayout6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212C8A-FB71-4966-AA1F-025D8DDF41C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33072890"/>
      </p:ext>
    </p:extLst>
  </p:cSld>
  <p:clrMapOvr>
    <a:masterClrMapping/>
  </p:clrMapOvr>
</p:sldLayout>
</file>

<file path=ppt/slideLayouts/slideLayout6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863A0A-CBCD-4BE3-825C-A7ACB725A0C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77914519"/>
      </p:ext>
    </p:extLst>
  </p:cSld>
  <p:clrMapOvr>
    <a:masterClrMapping/>
  </p:clrMapOvr>
</p:sldLayout>
</file>

<file path=ppt/slideLayouts/slideLayout6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160E42-ADDA-4827-B060-A773F4991F8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98242679"/>
      </p:ext>
    </p:extLst>
  </p:cSld>
  <p:clrMapOvr>
    <a:masterClrMapping/>
  </p:clrMapOvr>
</p:sldLayout>
</file>

<file path=ppt/slideLayouts/slideLayout6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437554-C240-467A-9A1A-AD89FD1957A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34483638"/>
      </p:ext>
    </p:extLst>
  </p:cSld>
  <p:clrMapOvr>
    <a:masterClrMapping/>
  </p:clrMapOvr>
</p:sldLayout>
</file>

<file path=ppt/slideLayouts/slideLayout6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A81413-C7D0-48FE-B08E-3D3E207EDB3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37600261"/>
      </p:ext>
    </p:extLst>
  </p:cSld>
  <p:clrMapOvr>
    <a:masterClrMapping/>
  </p:clrMapOvr>
</p:sldLayout>
</file>

<file path=ppt/slideLayouts/slideLayout6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A5E403-FF1A-4FB6-B990-8AFC0A79FEE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08575742"/>
      </p:ext>
    </p:extLst>
  </p:cSld>
  <p:clrMapOvr>
    <a:masterClrMapping/>
  </p:clrMapOvr>
</p:sldLayout>
</file>

<file path=ppt/slideLayouts/slideLayout6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BF13F9-C9D2-4ECA-AE87-7DB3DA1AFBB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63302614"/>
      </p:ext>
    </p:extLst>
  </p:cSld>
  <p:clrMapOvr>
    <a:masterClrMapping/>
  </p:clrMapOvr>
</p:sldLayout>
</file>

<file path=ppt/slideLayouts/slideLayout6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9A7B3D-AADA-45CD-83FA-AB218CE614E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61603216"/>
      </p:ext>
    </p:extLst>
  </p:cSld>
  <p:clrMapOvr>
    <a:masterClrMapping/>
  </p:clrMapOvr>
</p:sldLayout>
</file>

<file path=ppt/slideLayouts/slideLayout6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34150" y="274638"/>
            <a:ext cx="21526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" y="274638"/>
            <a:ext cx="63055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AC39CD-B06F-4D96-975A-32FD9582ADF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231093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652E93-447A-4485-87AC-F20D6D09B8D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52523802"/>
      </p:ext>
    </p:extLst>
  </p:cSld>
  <p:clrMapOvr>
    <a:masterClrMapping/>
  </p:clrMapOvr>
</p:sldLayout>
</file>

<file path=ppt/slideLayouts/slideLayout6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78AF9B-FF12-44FE-8227-1CDFE23559C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81103526"/>
      </p:ext>
    </p:extLst>
  </p:cSld>
  <p:clrMapOvr>
    <a:masterClrMapping/>
  </p:clrMapOvr>
</p:sldLayout>
</file>

<file path=ppt/slideLayouts/slideLayout6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12D1D8-D44A-45CF-81CD-8F3BFD7C551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6091156"/>
      </p:ext>
    </p:extLst>
  </p:cSld>
  <p:clrMapOvr>
    <a:masterClrMapping/>
  </p:clrMapOvr>
</p:sldLayout>
</file>

<file path=ppt/slideLayouts/slideLayout6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00F5A3-78A8-46D8-B6C3-A521A3AC5C3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11387516"/>
      </p:ext>
    </p:extLst>
  </p:cSld>
  <p:clrMapOvr>
    <a:masterClrMapping/>
  </p:clrMapOvr>
</p:sldLayout>
</file>

<file path=ppt/slideLayouts/slideLayout6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743200"/>
            <a:ext cx="4038600" cy="338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743200"/>
            <a:ext cx="4038600" cy="338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B7F140-909D-47D5-B5C0-50C7C059DFA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03481732"/>
      </p:ext>
    </p:extLst>
  </p:cSld>
  <p:clrMapOvr>
    <a:masterClrMapping/>
  </p:clrMapOvr>
</p:sldLayout>
</file>

<file path=ppt/slideLayouts/slideLayout6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863FA0-BF4D-4DD8-9B46-0CF1910650A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28467953"/>
      </p:ext>
    </p:extLst>
  </p:cSld>
  <p:clrMapOvr>
    <a:masterClrMapping/>
  </p:clrMapOvr>
</p:sldLayout>
</file>

<file path=ppt/slideLayouts/slideLayout6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EADDE6-8E4E-4D2D-B6A1-7067D40FF4D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55531015"/>
      </p:ext>
    </p:extLst>
  </p:cSld>
  <p:clrMapOvr>
    <a:masterClrMapping/>
  </p:clrMapOvr>
</p:sldLayout>
</file>

<file path=ppt/slideLayouts/slideLayout6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FBA9A5-AC4E-4E32-96F7-A5A03D93E5C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16475157"/>
      </p:ext>
    </p:extLst>
  </p:cSld>
  <p:clrMapOvr>
    <a:masterClrMapping/>
  </p:clrMapOvr>
</p:sldLayout>
</file>

<file path=ppt/slideLayouts/slideLayout6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1C3033-780C-4F35-9F25-30E10D3E692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65650316"/>
      </p:ext>
    </p:extLst>
  </p:cSld>
  <p:clrMapOvr>
    <a:masterClrMapping/>
  </p:clrMapOvr>
</p:sldLayout>
</file>

<file path=ppt/slideLayouts/slideLayout6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5DB154-E883-4695-AE77-1C131609BB4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39027534"/>
      </p:ext>
    </p:extLst>
  </p:cSld>
  <p:clrMapOvr>
    <a:masterClrMapping/>
  </p:clrMapOvr>
</p:sldLayout>
</file>

<file path=ppt/slideLayouts/slideLayout6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6EAF65-7B7B-4A2D-92E6-B28953B77AF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6918736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E088FD-89CB-4FE6-A97A-C35C0C3C02B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69389465"/>
      </p:ext>
    </p:extLst>
  </p:cSld>
  <p:clrMapOvr>
    <a:masterClrMapping/>
  </p:clrMapOvr>
</p:sldLayout>
</file>

<file path=ppt/slideLayouts/slideLayout6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1447800"/>
            <a:ext cx="2133600" cy="4678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" y="1447800"/>
            <a:ext cx="6248400" cy="4678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6C8342-DB0A-4725-8267-87659CB26B0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65980436"/>
      </p:ext>
    </p:extLst>
  </p:cSld>
  <p:clrMapOvr>
    <a:masterClrMapping/>
  </p:clrMapOvr>
</p:sldLayout>
</file>

<file path=ppt/slideLayouts/slideLayout6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6590F2-29D6-44E4-BC32-796AFDA2624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8347449"/>
      </p:ext>
    </p:extLst>
  </p:cSld>
  <p:clrMapOvr>
    <a:masterClrMapping/>
  </p:clrMapOvr>
</p:sldLayout>
</file>

<file path=ppt/slideLayouts/slideLayout6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F786B3-AF4D-4584-816E-6458B449C35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16232074"/>
      </p:ext>
    </p:extLst>
  </p:cSld>
  <p:clrMapOvr>
    <a:masterClrMapping/>
  </p:clrMapOvr>
</p:sldLayout>
</file>

<file path=ppt/slideLayouts/slideLayout6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C6C60-6195-4CCD-9729-095779A3D59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22272212"/>
      </p:ext>
    </p:extLst>
  </p:cSld>
  <p:clrMapOvr>
    <a:masterClrMapping/>
  </p:clrMapOvr>
</p:sldLayout>
</file>

<file path=ppt/slideLayouts/slideLayout6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E86894-C547-4E58-98A8-2D250982D56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79792190"/>
      </p:ext>
    </p:extLst>
  </p:cSld>
  <p:clrMapOvr>
    <a:masterClrMapping/>
  </p:clrMapOvr>
</p:sldLayout>
</file>

<file path=ppt/slideLayouts/slideLayout6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BE103-66E8-40CE-B058-D3A2161A970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12254602"/>
      </p:ext>
    </p:extLst>
  </p:cSld>
  <p:clrMapOvr>
    <a:masterClrMapping/>
  </p:clrMapOvr>
</p:sldLayout>
</file>

<file path=ppt/slideLayouts/slideLayout6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BE099E-C66B-410D-BD93-95E33C2AAE8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62369134"/>
      </p:ext>
    </p:extLst>
  </p:cSld>
  <p:clrMapOvr>
    <a:masterClrMapping/>
  </p:clrMapOvr>
</p:sldLayout>
</file>

<file path=ppt/slideLayouts/slideLayout6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807581-A704-46B6-9952-9B9CB7DBBBF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14757517"/>
      </p:ext>
    </p:extLst>
  </p:cSld>
  <p:clrMapOvr>
    <a:masterClrMapping/>
  </p:clrMapOvr>
</p:sldLayout>
</file>

<file path=ppt/slideLayouts/slideLayout6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F4C642-EC0E-441E-899F-2C6C63AFB66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77659111"/>
      </p:ext>
    </p:extLst>
  </p:cSld>
  <p:clrMapOvr>
    <a:masterClrMapping/>
  </p:clrMapOvr>
</p:sldLayout>
</file>

<file path=ppt/slideLayouts/slideLayout6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B1E3B7-9C6F-451E-808B-3F479620E30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0738461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405195-4C64-44CC-AA0F-BD1CC216864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63716451"/>
      </p:ext>
    </p:extLst>
  </p:cSld>
  <p:clrMapOvr>
    <a:masterClrMapping/>
  </p:clrMapOvr>
</p:sldLayout>
</file>

<file path=ppt/slideLayouts/slideLayout6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5EFB91-A584-4855-AF82-6DE93E19CFA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18848068"/>
      </p:ext>
    </p:extLst>
  </p:cSld>
  <p:clrMapOvr>
    <a:masterClrMapping/>
  </p:clrMapOvr>
</p:sldLayout>
</file>

<file path=ppt/slideLayouts/slideLayout6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291B1B-C5D1-4EA8-BEA1-172B04F8024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20980484"/>
      </p:ext>
    </p:extLst>
  </p:cSld>
  <p:clrMapOvr>
    <a:masterClrMapping/>
  </p:clrMapOvr>
</p:sldLayout>
</file>

<file path=ppt/slideLayouts/slideLayout6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CB9E29-5014-431E-A200-F5D38DCB4C6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6306668"/>
      </p:ext>
    </p:extLst>
  </p:cSld>
  <p:clrMapOvr>
    <a:masterClrMapping/>
  </p:clrMapOvr>
</p:sldLayout>
</file>

<file path=ppt/slideLayouts/slideLayout6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909AF9-1905-473F-BDD6-B3D678009A4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1396905"/>
      </p:ext>
    </p:extLst>
  </p:cSld>
  <p:clrMapOvr>
    <a:masterClrMapping/>
  </p:clrMapOvr>
</p:sldLayout>
</file>

<file path=ppt/slideLayouts/slideLayout6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B069A8-8DF0-4894-9D5E-BA70F9BA4B4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23334617"/>
      </p:ext>
    </p:extLst>
  </p:cSld>
  <p:clrMapOvr>
    <a:masterClrMapping/>
  </p:clrMapOvr>
</p:sldLayout>
</file>

<file path=ppt/slideLayouts/slideLayout6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6262BD-15AF-492A-94FE-E8C7F154EAF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24362921"/>
      </p:ext>
    </p:extLst>
  </p:cSld>
  <p:clrMapOvr>
    <a:masterClrMapping/>
  </p:clrMapOvr>
</p:sldLayout>
</file>

<file path=ppt/slideLayouts/slideLayout6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3AD253-6094-4556-9A10-FD507312110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83136030"/>
      </p:ext>
    </p:extLst>
  </p:cSld>
  <p:clrMapOvr>
    <a:masterClrMapping/>
  </p:clrMapOvr>
</p:sldLayout>
</file>

<file path=ppt/slideLayouts/slideLayout6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498B8F-2A98-4ECE-B7DA-66E773FB03F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52584713"/>
      </p:ext>
    </p:extLst>
  </p:cSld>
  <p:clrMapOvr>
    <a:masterClrMapping/>
  </p:clrMapOvr>
</p:sldLayout>
</file>

<file path=ppt/slideLayouts/slideLayout6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D66C8A-8154-48FE-918B-665FAD79EEE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02217283"/>
      </p:ext>
    </p:extLst>
  </p:cSld>
  <p:clrMapOvr>
    <a:masterClrMapping/>
  </p:clrMapOvr>
</p:sldLayout>
</file>

<file path=ppt/slideLayouts/slideLayout6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24B24-902E-4C4E-9DD8-0AAC3D8D682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3006681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9A0C90-27AC-405D-A4CE-47BDE329504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82726210"/>
      </p:ext>
    </p:extLst>
  </p:cSld>
  <p:clrMapOvr>
    <a:masterClrMapping/>
  </p:clrMapOvr>
</p:sldLayout>
</file>

<file path=ppt/slideLayouts/slideLayout6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2176C7-C7E8-4A24-8400-BDD04000BED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17304507"/>
      </p:ext>
    </p:extLst>
  </p:cSld>
  <p:clrMapOvr>
    <a:masterClrMapping/>
  </p:clrMapOvr>
</p:sldLayout>
</file>

<file path=ppt/slideLayouts/slideLayout6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C1BD95-E7F8-4644-9718-6A9DD49D2E1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7428888"/>
      </p:ext>
    </p:extLst>
  </p:cSld>
  <p:clrMapOvr>
    <a:masterClrMapping/>
  </p:clrMapOvr>
</p:sldLayout>
</file>

<file path=ppt/slideLayouts/slideLayout6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34150" y="274638"/>
            <a:ext cx="21526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" y="274638"/>
            <a:ext cx="63055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7DC779-681D-4CD0-A43E-9EDBC4DBFEF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5637443"/>
      </p:ext>
    </p:extLst>
  </p:cSld>
  <p:clrMapOvr>
    <a:masterClrMapping/>
  </p:clrMapOvr>
</p:sldLayout>
</file>

<file path=ppt/slideLayouts/slideLayout6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B81CE8-68AF-4A09-9FA3-FFDB0F58530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614116"/>
      </p:ext>
    </p:extLst>
  </p:cSld>
  <p:clrMapOvr>
    <a:masterClrMapping/>
  </p:clrMapOvr>
</p:sldLayout>
</file>

<file path=ppt/slideLayouts/slideLayout6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4E55A1-5D68-4A93-BEFD-E5EBBF0B9FF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88597192"/>
      </p:ext>
    </p:extLst>
  </p:cSld>
  <p:clrMapOvr>
    <a:masterClrMapping/>
  </p:clrMapOvr>
</p:sldLayout>
</file>

<file path=ppt/slideLayouts/slideLayout6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BA5ACF-4C14-4EA0-AD96-B21E039F756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06410367"/>
      </p:ext>
    </p:extLst>
  </p:cSld>
  <p:clrMapOvr>
    <a:masterClrMapping/>
  </p:clrMapOvr>
</p:sldLayout>
</file>

<file path=ppt/slideLayouts/slideLayout6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743200"/>
            <a:ext cx="4038600" cy="338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743200"/>
            <a:ext cx="4038600" cy="338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D7337F-81E5-4642-8B2F-5A4F53CE852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04166992"/>
      </p:ext>
    </p:extLst>
  </p:cSld>
  <p:clrMapOvr>
    <a:masterClrMapping/>
  </p:clrMapOvr>
</p:sldLayout>
</file>

<file path=ppt/slideLayouts/slideLayout6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C23813-7189-4C02-A6D4-4C62F25EB49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60979817"/>
      </p:ext>
    </p:extLst>
  </p:cSld>
  <p:clrMapOvr>
    <a:masterClrMapping/>
  </p:clrMapOvr>
</p:sldLayout>
</file>

<file path=ppt/slideLayouts/slideLayout6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BB52C5-A682-47D4-A4E3-BD12B7C022D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10136005"/>
      </p:ext>
    </p:extLst>
  </p:cSld>
  <p:clrMapOvr>
    <a:masterClrMapping/>
  </p:clrMapOvr>
</p:sldLayout>
</file>

<file path=ppt/slideLayouts/slideLayout6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F66192-F5F1-4F5D-BB4A-910EF933B87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1172094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EFE4AB-6AE4-4CA4-830B-3910A08B41B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72031654"/>
      </p:ext>
    </p:extLst>
  </p:cSld>
  <p:clrMapOvr>
    <a:masterClrMapping/>
  </p:clrMapOvr>
</p:sldLayout>
</file>

<file path=ppt/slideLayouts/slideLayout6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AB74B7-D41F-442D-841B-2FDF8748D96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01073239"/>
      </p:ext>
    </p:extLst>
  </p:cSld>
  <p:clrMapOvr>
    <a:masterClrMapping/>
  </p:clrMapOvr>
</p:sldLayout>
</file>

<file path=ppt/slideLayouts/slideLayout6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198BAB-55B5-4719-BDAC-B2E57309459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81336750"/>
      </p:ext>
    </p:extLst>
  </p:cSld>
  <p:clrMapOvr>
    <a:masterClrMapping/>
  </p:clrMapOvr>
</p:sldLayout>
</file>

<file path=ppt/slideLayouts/slideLayout6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B4EF7E-1708-4C77-80AB-2853452C134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50546342"/>
      </p:ext>
    </p:extLst>
  </p:cSld>
  <p:clrMapOvr>
    <a:masterClrMapping/>
  </p:clrMapOvr>
</p:sldLayout>
</file>

<file path=ppt/slideLayouts/slideLayout6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1447800"/>
            <a:ext cx="2133600" cy="4678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" y="1447800"/>
            <a:ext cx="6248400" cy="4678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8FB492-7F41-435B-B19B-9F28A44AB45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82726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F83AE-A559-4B86-B10E-0132874280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11032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433C1B-A78C-4FCB-92DF-623F6D8BE46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2053340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590131-2B3E-4B48-977F-7CF31DBB57A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4808364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39B362-D9D1-40AC-96D7-8551F859409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9215356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7DE588-403D-4ACC-A235-9BA5F9119A3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0369185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563F85-B412-49E5-8550-A9FF763B812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5786370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D50ACE-5E0A-41E9-9496-C7F1B6B03CA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7062481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036F6F-3D0F-480F-AC10-2B8BA61E6D8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6068786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39444E-EE19-40D7-9863-DCB2CC316E5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9991470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53B411-E8B7-45B0-A7C2-C0EAA5B9551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6229193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1D3546-D2BF-4362-8263-F9B991FB462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16810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343DD-18CE-4BEE-8212-D95FE6AA13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825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36ED26-B74F-4D5C-B6A9-0CAB3E64DAB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8382425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17532F-D322-4C0C-A799-36C7B898088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606400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87148C-D290-4127-A8CD-CA37636D873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450265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FA80F4-3B27-4C57-9670-8482708F561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2205312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21F12C-1F11-4A95-BA58-C96C22C1617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7971148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6F7A64-410B-4619-9639-9ED3F2E5363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1791535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EEB416-F0E6-4335-8D76-E0A85C63EA4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5599647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16ED79-948C-4912-96AA-0F71D82BDC9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9232711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B4BB00-E1F5-4DFB-9392-BD3627061CC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812882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B5C316-7336-4F89-B7E0-2414A406B5C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54970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B6CF3-0924-4FDC-A7D3-7C73503255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749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BB456E-583B-4577-AF93-300211887D2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5483560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3088FE-C0DB-48EB-988F-631CC058C85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0969482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4DF4B3-BC45-4C58-B001-E82552315AC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0049130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7CA650-CED6-4604-8969-D5748A0E00C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6314464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304871-B676-4EB1-B1BE-4461D3CD8A2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1292844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2F13AC-D561-4977-9743-045547FD334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1591098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672FF2-796C-46F2-A248-CA02B58DFB7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2794074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258BD3-FC94-4924-81D7-7EC738EE0A3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2354365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E2FF1C-B47A-4086-9B62-FD628A747A8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9763789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35BF7D-5E93-44DB-8CD0-916693AFB9A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18866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5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17.jpe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18.jpe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19.jpe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20.jpe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image" Target="../media/image21.jpeg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13" Type="http://schemas.openxmlformats.org/officeDocument/2006/relationships/image" Target="../media/image22.jpeg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13" Type="http://schemas.openxmlformats.org/officeDocument/2006/relationships/image" Target="../media/image23.jpeg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13" Type="http://schemas.openxmlformats.org/officeDocument/2006/relationships/image" Target="../media/image24.jpeg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13" Type="http://schemas.openxmlformats.org/officeDocument/2006/relationships/image" Target="../media/image25.jpeg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13" Type="http://schemas.openxmlformats.org/officeDocument/2006/relationships/image" Target="../media/image26.jpeg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13" Type="http://schemas.openxmlformats.org/officeDocument/2006/relationships/image" Target="../media/image27.jpeg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5.xml"/><Relationship Id="rId13" Type="http://schemas.openxmlformats.org/officeDocument/2006/relationships/image" Target="../media/image28.jpeg"/><Relationship Id="rId3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2.xml"/><Relationship Id="rId10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6.xml"/><Relationship Id="rId13" Type="http://schemas.openxmlformats.org/officeDocument/2006/relationships/image" Target="../media/image29.jpeg"/><Relationship Id="rId3" Type="http://schemas.openxmlformats.org/officeDocument/2006/relationships/slideLayout" Target="../slideLayouts/slideLayout311.xml"/><Relationship Id="rId7" Type="http://schemas.openxmlformats.org/officeDocument/2006/relationships/slideLayout" Target="../slideLayouts/slideLayout315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0.xml"/><Relationship Id="rId1" Type="http://schemas.openxmlformats.org/officeDocument/2006/relationships/slideLayout" Target="../slideLayouts/slideLayout309.xml"/><Relationship Id="rId6" Type="http://schemas.openxmlformats.org/officeDocument/2006/relationships/slideLayout" Target="../slideLayouts/slideLayout314.xml"/><Relationship Id="rId11" Type="http://schemas.openxmlformats.org/officeDocument/2006/relationships/slideLayout" Target="../slideLayouts/slideLayout319.xml"/><Relationship Id="rId5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318.xml"/><Relationship Id="rId4" Type="http://schemas.openxmlformats.org/officeDocument/2006/relationships/slideLayout" Target="../slideLayouts/slideLayout312.xml"/><Relationship Id="rId9" Type="http://schemas.openxmlformats.org/officeDocument/2006/relationships/slideLayout" Target="../slideLayouts/slideLayout3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7.xml"/><Relationship Id="rId13" Type="http://schemas.openxmlformats.org/officeDocument/2006/relationships/image" Target="../media/image30.jpeg"/><Relationship Id="rId3" Type="http://schemas.openxmlformats.org/officeDocument/2006/relationships/slideLayout" Target="../slideLayouts/slideLayout322.xml"/><Relationship Id="rId7" Type="http://schemas.openxmlformats.org/officeDocument/2006/relationships/slideLayout" Target="../slideLayouts/slideLayout326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1.xml"/><Relationship Id="rId1" Type="http://schemas.openxmlformats.org/officeDocument/2006/relationships/slideLayout" Target="../slideLayouts/slideLayout320.xml"/><Relationship Id="rId6" Type="http://schemas.openxmlformats.org/officeDocument/2006/relationships/slideLayout" Target="../slideLayouts/slideLayout325.xml"/><Relationship Id="rId11" Type="http://schemas.openxmlformats.org/officeDocument/2006/relationships/slideLayout" Target="../slideLayouts/slideLayout330.xml"/><Relationship Id="rId5" Type="http://schemas.openxmlformats.org/officeDocument/2006/relationships/slideLayout" Target="../slideLayouts/slideLayout324.xml"/><Relationship Id="rId10" Type="http://schemas.openxmlformats.org/officeDocument/2006/relationships/slideLayout" Target="../slideLayouts/slideLayout329.xml"/><Relationship Id="rId4" Type="http://schemas.openxmlformats.org/officeDocument/2006/relationships/slideLayout" Target="../slideLayouts/slideLayout323.xml"/><Relationship Id="rId9" Type="http://schemas.openxmlformats.org/officeDocument/2006/relationships/slideLayout" Target="../slideLayouts/slideLayout328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8.xml"/><Relationship Id="rId13" Type="http://schemas.openxmlformats.org/officeDocument/2006/relationships/image" Target="../media/image31.jpeg"/><Relationship Id="rId3" Type="http://schemas.openxmlformats.org/officeDocument/2006/relationships/slideLayout" Target="../slideLayouts/slideLayout333.xml"/><Relationship Id="rId7" Type="http://schemas.openxmlformats.org/officeDocument/2006/relationships/slideLayout" Target="../slideLayouts/slideLayout337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32.xml"/><Relationship Id="rId1" Type="http://schemas.openxmlformats.org/officeDocument/2006/relationships/slideLayout" Target="../slideLayouts/slideLayout331.xml"/><Relationship Id="rId6" Type="http://schemas.openxmlformats.org/officeDocument/2006/relationships/slideLayout" Target="../slideLayouts/slideLayout336.xml"/><Relationship Id="rId11" Type="http://schemas.openxmlformats.org/officeDocument/2006/relationships/slideLayout" Target="../slideLayouts/slideLayout341.xml"/><Relationship Id="rId5" Type="http://schemas.openxmlformats.org/officeDocument/2006/relationships/slideLayout" Target="../slideLayouts/slideLayout335.xml"/><Relationship Id="rId10" Type="http://schemas.openxmlformats.org/officeDocument/2006/relationships/slideLayout" Target="../slideLayouts/slideLayout340.xml"/><Relationship Id="rId4" Type="http://schemas.openxmlformats.org/officeDocument/2006/relationships/slideLayout" Target="../slideLayouts/slideLayout334.xml"/><Relationship Id="rId9" Type="http://schemas.openxmlformats.org/officeDocument/2006/relationships/slideLayout" Target="../slideLayouts/slideLayout339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9.xml"/><Relationship Id="rId13" Type="http://schemas.openxmlformats.org/officeDocument/2006/relationships/image" Target="../media/image32.jpeg"/><Relationship Id="rId3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348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43.xml"/><Relationship Id="rId1" Type="http://schemas.openxmlformats.org/officeDocument/2006/relationships/slideLayout" Target="../slideLayouts/slideLayout342.xml"/><Relationship Id="rId6" Type="http://schemas.openxmlformats.org/officeDocument/2006/relationships/slideLayout" Target="../slideLayouts/slideLayout347.xml"/><Relationship Id="rId11" Type="http://schemas.openxmlformats.org/officeDocument/2006/relationships/slideLayout" Target="../slideLayouts/slideLayout352.xml"/><Relationship Id="rId5" Type="http://schemas.openxmlformats.org/officeDocument/2006/relationships/slideLayout" Target="../slideLayouts/slideLayout346.xml"/><Relationship Id="rId10" Type="http://schemas.openxmlformats.org/officeDocument/2006/relationships/slideLayout" Target="../slideLayouts/slideLayout351.xml"/><Relationship Id="rId4" Type="http://schemas.openxmlformats.org/officeDocument/2006/relationships/slideLayout" Target="../slideLayouts/slideLayout345.xml"/><Relationship Id="rId9" Type="http://schemas.openxmlformats.org/officeDocument/2006/relationships/slideLayout" Target="../slideLayouts/slideLayout350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0.xml"/><Relationship Id="rId13" Type="http://schemas.openxmlformats.org/officeDocument/2006/relationships/image" Target="../media/image33.jpeg"/><Relationship Id="rId3" Type="http://schemas.openxmlformats.org/officeDocument/2006/relationships/slideLayout" Target="../slideLayouts/slideLayout355.xml"/><Relationship Id="rId7" Type="http://schemas.openxmlformats.org/officeDocument/2006/relationships/slideLayout" Target="../slideLayouts/slideLayout359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54.xml"/><Relationship Id="rId1" Type="http://schemas.openxmlformats.org/officeDocument/2006/relationships/slideLayout" Target="../slideLayouts/slideLayout353.xml"/><Relationship Id="rId6" Type="http://schemas.openxmlformats.org/officeDocument/2006/relationships/slideLayout" Target="../slideLayouts/slideLayout358.xml"/><Relationship Id="rId11" Type="http://schemas.openxmlformats.org/officeDocument/2006/relationships/slideLayout" Target="../slideLayouts/slideLayout363.xml"/><Relationship Id="rId5" Type="http://schemas.openxmlformats.org/officeDocument/2006/relationships/slideLayout" Target="../slideLayouts/slideLayout357.xml"/><Relationship Id="rId10" Type="http://schemas.openxmlformats.org/officeDocument/2006/relationships/slideLayout" Target="../slideLayouts/slideLayout362.xml"/><Relationship Id="rId4" Type="http://schemas.openxmlformats.org/officeDocument/2006/relationships/slideLayout" Target="../slideLayouts/slideLayout356.xml"/><Relationship Id="rId9" Type="http://schemas.openxmlformats.org/officeDocument/2006/relationships/slideLayout" Target="../slideLayouts/slideLayout361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1.xml"/><Relationship Id="rId13" Type="http://schemas.openxmlformats.org/officeDocument/2006/relationships/image" Target="../media/image34.jpeg"/><Relationship Id="rId3" Type="http://schemas.openxmlformats.org/officeDocument/2006/relationships/slideLayout" Target="../slideLayouts/slideLayout366.xml"/><Relationship Id="rId7" Type="http://schemas.openxmlformats.org/officeDocument/2006/relationships/slideLayout" Target="../slideLayouts/slideLayout370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65.xml"/><Relationship Id="rId1" Type="http://schemas.openxmlformats.org/officeDocument/2006/relationships/slideLayout" Target="../slideLayouts/slideLayout364.xml"/><Relationship Id="rId6" Type="http://schemas.openxmlformats.org/officeDocument/2006/relationships/slideLayout" Target="../slideLayouts/slideLayout369.xml"/><Relationship Id="rId11" Type="http://schemas.openxmlformats.org/officeDocument/2006/relationships/slideLayout" Target="../slideLayouts/slideLayout374.xml"/><Relationship Id="rId5" Type="http://schemas.openxmlformats.org/officeDocument/2006/relationships/slideLayout" Target="../slideLayouts/slideLayout368.xml"/><Relationship Id="rId10" Type="http://schemas.openxmlformats.org/officeDocument/2006/relationships/slideLayout" Target="../slideLayouts/slideLayout373.xml"/><Relationship Id="rId4" Type="http://schemas.openxmlformats.org/officeDocument/2006/relationships/slideLayout" Target="../slideLayouts/slideLayout367.xml"/><Relationship Id="rId9" Type="http://schemas.openxmlformats.org/officeDocument/2006/relationships/slideLayout" Target="../slideLayouts/slideLayout372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2.xml"/><Relationship Id="rId13" Type="http://schemas.openxmlformats.org/officeDocument/2006/relationships/image" Target="../media/image35.jpeg"/><Relationship Id="rId3" Type="http://schemas.openxmlformats.org/officeDocument/2006/relationships/slideLayout" Target="../slideLayouts/slideLayout377.xml"/><Relationship Id="rId7" Type="http://schemas.openxmlformats.org/officeDocument/2006/relationships/slideLayout" Target="../slideLayouts/slideLayout381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376.xml"/><Relationship Id="rId1" Type="http://schemas.openxmlformats.org/officeDocument/2006/relationships/slideLayout" Target="../slideLayouts/slideLayout375.xml"/><Relationship Id="rId6" Type="http://schemas.openxmlformats.org/officeDocument/2006/relationships/slideLayout" Target="../slideLayouts/slideLayout380.xml"/><Relationship Id="rId11" Type="http://schemas.openxmlformats.org/officeDocument/2006/relationships/slideLayout" Target="../slideLayouts/slideLayout385.xml"/><Relationship Id="rId5" Type="http://schemas.openxmlformats.org/officeDocument/2006/relationships/slideLayout" Target="../slideLayouts/slideLayout379.xml"/><Relationship Id="rId10" Type="http://schemas.openxmlformats.org/officeDocument/2006/relationships/slideLayout" Target="../slideLayouts/slideLayout384.xml"/><Relationship Id="rId4" Type="http://schemas.openxmlformats.org/officeDocument/2006/relationships/slideLayout" Target="../slideLayouts/slideLayout378.xml"/><Relationship Id="rId9" Type="http://schemas.openxmlformats.org/officeDocument/2006/relationships/slideLayout" Target="../slideLayouts/slideLayout383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3.xml"/><Relationship Id="rId13" Type="http://schemas.openxmlformats.org/officeDocument/2006/relationships/image" Target="../media/image36.jpeg"/><Relationship Id="rId3" Type="http://schemas.openxmlformats.org/officeDocument/2006/relationships/slideLayout" Target="../slideLayouts/slideLayout388.xml"/><Relationship Id="rId7" Type="http://schemas.openxmlformats.org/officeDocument/2006/relationships/slideLayout" Target="../slideLayouts/slideLayout392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387.xml"/><Relationship Id="rId1" Type="http://schemas.openxmlformats.org/officeDocument/2006/relationships/slideLayout" Target="../slideLayouts/slideLayout386.xml"/><Relationship Id="rId6" Type="http://schemas.openxmlformats.org/officeDocument/2006/relationships/slideLayout" Target="../slideLayouts/slideLayout391.xml"/><Relationship Id="rId11" Type="http://schemas.openxmlformats.org/officeDocument/2006/relationships/slideLayout" Target="../slideLayouts/slideLayout396.xml"/><Relationship Id="rId5" Type="http://schemas.openxmlformats.org/officeDocument/2006/relationships/slideLayout" Target="../slideLayouts/slideLayout390.xml"/><Relationship Id="rId10" Type="http://schemas.openxmlformats.org/officeDocument/2006/relationships/slideLayout" Target="../slideLayouts/slideLayout395.xml"/><Relationship Id="rId4" Type="http://schemas.openxmlformats.org/officeDocument/2006/relationships/slideLayout" Target="../slideLayouts/slideLayout389.xml"/><Relationship Id="rId9" Type="http://schemas.openxmlformats.org/officeDocument/2006/relationships/slideLayout" Target="../slideLayouts/slideLayout394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4.xml"/><Relationship Id="rId13" Type="http://schemas.openxmlformats.org/officeDocument/2006/relationships/image" Target="../media/image37.jpeg"/><Relationship Id="rId3" Type="http://schemas.openxmlformats.org/officeDocument/2006/relationships/slideLayout" Target="../slideLayouts/slideLayout399.xml"/><Relationship Id="rId7" Type="http://schemas.openxmlformats.org/officeDocument/2006/relationships/slideLayout" Target="../slideLayouts/slideLayout403.xml"/><Relationship Id="rId12" Type="http://schemas.openxmlformats.org/officeDocument/2006/relationships/theme" Target="../theme/theme37.xml"/><Relationship Id="rId2" Type="http://schemas.openxmlformats.org/officeDocument/2006/relationships/slideLayout" Target="../slideLayouts/slideLayout398.xml"/><Relationship Id="rId1" Type="http://schemas.openxmlformats.org/officeDocument/2006/relationships/slideLayout" Target="../slideLayouts/slideLayout397.xml"/><Relationship Id="rId6" Type="http://schemas.openxmlformats.org/officeDocument/2006/relationships/slideLayout" Target="../slideLayouts/slideLayout402.xml"/><Relationship Id="rId11" Type="http://schemas.openxmlformats.org/officeDocument/2006/relationships/slideLayout" Target="../slideLayouts/slideLayout407.xml"/><Relationship Id="rId5" Type="http://schemas.openxmlformats.org/officeDocument/2006/relationships/slideLayout" Target="../slideLayouts/slideLayout401.xml"/><Relationship Id="rId10" Type="http://schemas.openxmlformats.org/officeDocument/2006/relationships/slideLayout" Target="../slideLayouts/slideLayout406.xml"/><Relationship Id="rId4" Type="http://schemas.openxmlformats.org/officeDocument/2006/relationships/slideLayout" Target="../slideLayouts/slideLayout400.xml"/><Relationship Id="rId9" Type="http://schemas.openxmlformats.org/officeDocument/2006/relationships/slideLayout" Target="../slideLayouts/slideLayout405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5.xml"/><Relationship Id="rId13" Type="http://schemas.openxmlformats.org/officeDocument/2006/relationships/image" Target="../media/image38.jpeg"/><Relationship Id="rId3" Type="http://schemas.openxmlformats.org/officeDocument/2006/relationships/slideLayout" Target="../slideLayouts/slideLayout410.xml"/><Relationship Id="rId7" Type="http://schemas.openxmlformats.org/officeDocument/2006/relationships/slideLayout" Target="../slideLayouts/slideLayout414.xml"/><Relationship Id="rId12" Type="http://schemas.openxmlformats.org/officeDocument/2006/relationships/theme" Target="../theme/theme38.xml"/><Relationship Id="rId2" Type="http://schemas.openxmlformats.org/officeDocument/2006/relationships/slideLayout" Target="../slideLayouts/slideLayout409.xml"/><Relationship Id="rId1" Type="http://schemas.openxmlformats.org/officeDocument/2006/relationships/slideLayout" Target="../slideLayouts/slideLayout408.xml"/><Relationship Id="rId6" Type="http://schemas.openxmlformats.org/officeDocument/2006/relationships/slideLayout" Target="../slideLayouts/slideLayout413.xml"/><Relationship Id="rId11" Type="http://schemas.openxmlformats.org/officeDocument/2006/relationships/slideLayout" Target="../slideLayouts/slideLayout418.xml"/><Relationship Id="rId5" Type="http://schemas.openxmlformats.org/officeDocument/2006/relationships/slideLayout" Target="../slideLayouts/slideLayout412.xml"/><Relationship Id="rId10" Type="http://schemas.openxmlformats.org/officeDocument/2006/relationships/slideLayout" Target="../slideLayouts/slideLayout417.xml"/><Relationship Id="rId4" Type="http://schemas.openxmlformats.org/officeDocument/2006/relationships/slideLayout" Target="../slideLayouts/slideLayout411.xml"/><Relationship Id="rId9" Type="http://schemas.openxmlformats.org/officeDocument/2006/relationships/slideLayout" Target="../slideLayouts/slideLayout416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6.xml"/><Relationship Id="rId13" Type="http://schemas.openxmlformats.org/officeDocument/2006/relationships/image" Target="../media/image39.jpeg"/><Relationship Id="rId3" Type="http://schemas.openxmlformats.org/officeDocument/2006/relationships/slideLayout" Target="../slideLayouts/slideLayout421.xml"/><Relationship Id="rId7" Type="http://schemas.openxmlformats.org/officeDocument/2006/relationships/slideLayout" Target="../slideLayouts/slideLayout425.xml"/><Relationship Id="rId12" Type="http://schemas.openxmlformats.org/officeDocument/2006/relationships/theme" Target="../theme/theme39.xml"/><Relationship Id="rId2" Type="http://schemas.openxmlformats.org/officeDocument/2006/relationships/slideLayout" Target="../slideLayouts/slideLayout420.xml"/><Relationship Id="rId1" Type="http://schemas.openxmlformats.org/officeDocument/2006/relationships/slideLayout" Target="../slideLayouts/slideLayout419.xml"/><Relationship Id="rId6" Type="http://schemas.openxmlformats.org/officeDocument/2006/relationships/slideLayout" Target="../slideLayouts/slideLayout424.xml"/><Relationship Id="rId11" Type="http://schemas.openxmlformats.org/officeDocument/2006/relationships/slideLayout" Target="../slideLayouts/slideLayout429.xml"/><Relationship Id="rId5" Type="http://schemas.openxmlformats.org/officeDocument/2006/relationships/slideLayout" Target="../slideLayouts/slideLayout423.xml"/><Relationship Id="rId10" Type="http://schemas.openxmlformats.org/officeDocument/2006/relationships/slideLayout" Target="../slideLayouts/slideLayout428.xml"/><Relationship Id="rId4" Type="http://schemas.openxmlformats.org/officeDocument/2006/relationships/slideLayout" Target="../slideLayouts/slideLayout422.xml"/><Relationship Id="rId9" Type="http://schemas.openxmlformats.org/officeDocument/2006/relationships/slideLayout" Target="../slideLayouts/slideLayout4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7.xml"/><Relationship Id="rId13" Type="http://schemas.openxmlformats.org/officeDocument/2006/relationships/image" Target="../media/image40.jpeg"/><Relationship Id="rId3" Type="http://schemas.openxmlformats.org/officeDocument/2006/relationships/slideLayout" Target="../slideLayouts/slideLayout432.xml"/><Relationship Id="rId7" Type="http://schemas.openxmlformats.org/officeDocument/2006/relationships/slideLayout" Target="../slideLayouts/slideLayout436.xml"/><Relationship Id="rId12" Type="http://schemas.openxmlformats.org/officeDocument/2006/relationships/theme" Target="../theme/theme40.xml"/><Relationship Id="rId2" Type="http://schemas.openxmlformats.org/officeDocument/2006/relationships/slideLayout" Target="../slideLayouts/slideLayout431.xml"/><Relationship Id="rId1" Type="http://schemas.openxmlformats.org/officeDocument/2006/relationships/slideLayout" Target="../slideLayouts/slideLayout430.xml"/><Relationship Id="rId6" Type="http://schemas.openxmlformats.org/officeDocument/2006/relationships/slideLayout" Target="../slideLayouts/slideLayout435.xml"/><Relationship Id="rId11" Type="http://schemas.openxmlformats.org/officeDocument/2006/relationships/slideLayout" Target="../slideLayouts/slideLayout440.xml"/><Relationship Id="rId5" Type="http://schemas.openxmlformats.org/officeDocument/2006/relationships/slideLayout" Target="../slideLayouts/slideLayout434.xml"/><Relationship Id="rId10" Type="http://schemas.openxmlformats.org/officeDocument/2006/relationships/slideLayout" Target="../slideLayouts/slideLayout439.xml"/><Relationship Id="rId4" Type="http://schemas.openxmlformats.org/officeDocument/2006/relationships/slideLayout" Target="../slideLayouts/slideLayout433.xml"/><Relationship Id="rId9" Type="http://schemas.openxmlformats.org/officeDocument/2006/relationships/slideLayout" Target="../slideLayouts/slideLayout438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8.xml"/><Relationship Id="rId13" Type="http://schemas.openxmlformats.org/officeDocument/2006/relationships/image" Target="../media/image41.jpeg"/><Relationship Id="rId3" Type="http://schemas.openxmlformats.org/officeDocument/2006/relationships/slideLayout" Target="../slideLayouts/slideLayout443.xml"/><Relationship Id="rId7" Type="http://schemas.openxmlformats.org/officeDocument/2006/relationships/slideLayout" Target="../slideLayouts/slideLayout447.xml"/><Relationship Id="rId12" Type="http://schemas.openxmlformats.org/officeDocument/2006/relationships/theme" Target="../theme/theme41.xml"/><Relationship Id="rId2" Type="http://schemas.openxmlformats.org/officeDocument/2006/relationships/slideLayout" Target="../slideLayouts/slideLayout442.xml"/><Relationship Id="rId1" Type="http://schemas.openxmlformats.org/officeDocument/2006/relationships/slideLayout" Target="../slideLayouts/slideLayout441.xml"/><Relationship Id="rId6" Type="http://schemas.openxmlformats.org/officeDocument/2006/relationships/slideLayout" Target="../slideLayouts/slideLayout446.xml"/><Relationship Id="rId11" Type="http://schemas.openxmlformats.org/officeDocument/2006/relationships/slideLayout" Target="../slideLayouts/slideLayout451.xml"/><Relationship Id="rId5" Type="http://schemas.openxmlformats.org/officeDocument/2006/relationships/slideLayout" Target="../slideLayouts/slideLayout445.xml"/><Relationship Id="rId10" Type="http://schemas.openxmlformats.org/officeDocument/2006/relationships/slideLayout" Target="../slideLayouts/slideLayout450.xml"/><Relationship Id="rId4" Type="http://schemas.openxmlformats.org/officeDocument/2006/relationships/slideLayout" Target="../slideLayouts/slideLayout444.xml"/><Relationship Id="rId9" Type="http://schemas.openxmlformats.org/officeDocument/2006/relationships/slideLayout" Target="../slideLayouts/slideLayout449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9.xml"/><Relationship Id="rId13" Type="http://schemas.openxmlformats.org/officeDocument/2006/relationships/image" Target="../media/image42.jpeg"/><Relationship Id="rId3" Type="http://schemas.openxmlformats.org/officeDocument/2006/relationships/slideLayout" Target="../slideLayouts/slideLayout454.xml"/><Relationship Id="rId7" Type="http://schemas.openxmlformats.org/officeDocument/2006/relationships/slideLayout" Target="../slideLayouts/slideLayout458.xml"/><Relationship Id="rId12" Type="http://schemas.openxmlformats.org/officeDocument/2006/relationships/theme" Target="../theme/theme42.xml"/><Relationship Id="rId2" Type="http://schemas.openxmlformats.org/officeDocument/2006/relationships/slideLayout" Target="../slideLayouts/slideLayout453.xml"/><Relationship Id="rId1" Type="http://schemas.openxmlformats.org/officeDocument/2006/relationships/slideLayout" Target="../slideLayouts/slideLayout452.xml"/><Relationship Id="rId6" Type="http://schemas.openxmlformats.org/officeDocument/2006/relationships/slideLayout" Target="../slideLayouts/slideLayout457.xml"/><Relationship Id="rId11" Type="http://schemas.openxmlformats.org/officeDocument/2006/relationships/slideLayout" Target="../slideLayouts/slideLayout462.xml"/><Relationship Id="rId5" Type="http://schemas.openxmlformats.org/officeDocument/2006/relationships/slideLayout" Target="../slideLayouts/slideLayout456.xml"/><Relationship Id="rId10" Type="http://schemas.openxmlformats.org/officeDocument/2006/relationships/slideLayout" Target="../slideLayouts/slideLayout461.xml"/><Relationship Id="rId4" Type="http://schemas.openxmlformats.org/officeDocument/2006/relationships/slideLayout" Target="../slideLayouts/slideLayout455.xml"/><Relationship Id="rId9" Type="http://schemas.openxmlformats.org/officeDocument/2006/relationships/slideLayout" Target="../slideLayouts/slideLayout460.xml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0.xml"/><Relationship Id="rId13" Type="http://schemas.openxmlformats.org/officeDocument/2006/relationships/image" Target="../media/image43.jpeg"/><Relationship Id="rId3" Type="http://schemas.openxmlformats.org/officeDocument/2006/relationships/slideLayout" Target="../slideLayouts/slideLayout465.xml"/><Relationship Id="rId7" Type="http://schemas.openxmlformats.org/officeDocument/2006/relationships/slideLayout" Target="../slideLayouts/slideLayout469.xml"/><Relationship Id="rId12" Type="http://schemas.openxmlformats.org/officeDocument/2006/relationships/theme" Target="../theme/theme43.xml"/><Relationship Id="rId2" Type="http://schemas.openxmlformats.org/officeDocument/2006/relationships/slideLayout" Target="../slideLayouts/slideLayout464.xml"/><Relationship Id="rId1" Type="http://schemas.openxmlformats.org/officeDocument/2006/relationships/slideLayout" Target="../slideLayouts/slideLayout463.xml"/><Relationship Id="rId6" Type="http://schemas.openxmlformats.org/officeDocument/2006/relationships/slideLayout" Target="../slideLayouts/slideLayout468.xml"/><Relationship Id="rId11" Type="http://schemas.openxmlformats.org/officeDocument/2006/relationships/slideLayout" Target="../slideLayouts/slideLayout473.xml"/><Relationship Id="rId5" Type="http://schemas.openxmlformats.org/officeDocument/2006/relationships/slideLayout" Target="../slideLayouts/slideLayout467.xml"/><Relationship Id="rId10" Type="http://schemas.openxmlformats.org/officeDocument/2006/relationships/slideLayout" Target="../slideLayouts/slideLayout472.xml"/><Relationship Id="rId4" Type="http://schemas.openxmlformats.org/officeDocument/2006/relationships/slideLayout" Target="../slideLayouts/slideLayout466.xml"/><Relationship Id="rId9" Type="http://schemas.openxmlformats.org/officeDocument/2006/relationships/slideLayout" Target="../slideLayouts/slideLayout471.xml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1.xml"/><Relationship Id="rId13" Type="http://schemas.openxmlformats.org/officeDocument/2006/relationships/image" Target="../media/image44.jpeg"/><Relationship Id="rId3" Type="http://schemas.openxmlformats.org/officeDocument/2006/relationships/slideLayout" Target="../slideLayouts/slideLayout476.xml"/><Relationship Id="rId7" Type="http://schemas.openxmlformats.org/officeDocument/2006/relationships/slideLayout" Target="../slideLayouts/slideLayout480.xml"/><Relationship Id="rId12" Type="http://schemas.openxmlformats.org/officeDocument/2006/relationships/theme" Target="../theme/theme44.xml"/><Relationship Id="rId2" Type="http://schemas.openxmlformats.org/officeDocument/2006/relationships/slideLayout" Target="../slideLayouts/slideLayout475.xml"/><Relationship Id="rId1" Type="http://schemas.openxmlformats.org/officeDocument/2006/relationships/slideLayout" Target="../slideLayouts/slideLayout474.xml"/><Relationship Id="rId6" Type="http://schemas.openxmlformats.org/officeDocument/2006/relationships/slideLayout" Target="../slideLayouts/slideLayout479.xml"/><Relationship Id="rId11" Type="http://schemas.openxmlformats.org/officeDocument/2006/relationships/slideLayout" Target="../slideLayouts/slideLayout484.xml"/><Relationship Id="rId5" Type="http://schemas.openxmlformats.org/officeDocument/2006/relationships/slideLayout" Target="../slideLayouts/slideLayout478.xml"/><Relationship Id="rId10" Type="http://schemas.openxmlformats.org/officeDocument/2006/relationships/slideLayout" Target="../slideLayouts/slideLayout483.xml"/><Relationship Id="rId4" Type="http://schemas.openxmlformats.org/officeDocument/2006/relationships/slideLayout" Target="../slideLayouts/slideLayout477.xml"/><Relationship Id="rId9" Type="http://schemas.openxmlformats.org/officeDocument/2006/relationships/slideLayout" Target="../slideLayouts/slideLayout482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2.xml"/><Relationship Id="rId13" Type="http://schemas.openxmlformats.org/officeDocument/2006/relationships/image" Target="../media/image45.jpeg"/><Relationship Id="rId3" Type="http://schemas.openxmlformats.org/officeDocument/2006/relationships/slideLayout" Target="../slideLayouts/slideLayout487.xml"/><Relationship Id="rId7" Type="http://schemas.openxmlformats.org/officeDocument/2006/relationships/slideLayout" Target="../slideLayouts/slideLayout491.xml"/><Relationship Id="rId12" Type="http://schemas.openxmlformats.org/officeDocument/2006/relationships/theme" Target="../theme/theme45.xml"/><Relationship Id="rId2" Type="http://schemas.openxmlformats.org/officeDocument/2006/relationships/slideLayout" Target="../slideLayouts/slideLayout486.xml"/><Relationship Id="rId1" Type="http://schemas.openxmlformats.org/officeDocument/2006/relationships/slideLayout" Target="../slideLayouts/slideLayout485.xml"/><Relationship Id="rId6" Type="http://schemas.openxmlformats.org/officeDocument/2006/relationships/slideLayout" Target="../slideLayouts/slideLayout490.xml"/><Relationship Id="rId11" Type="http://schemas.openxmlformats.org/officeDocument/2006/relationships/slideLayout" Target="../slideLayouts/slideLayout495.xml"/><Relationship Id="rId5" Type="http://schemas.openxmlformats.org/officeDocument/2006/relationships/slideLayout" Target="../slideLayouts/slideLayout489.xml"/><Relationship Id="rId10" Type="http://schemas.openxmlformats.org/officeDocument/2006/relationships/slideLayout" Target="../slideLayouts/slideLayout494.xml"/><Relationship Id="rId4" Type="http://schemas.openxmlformats.org/officeDocument/2006/relationships/slideLayout" Target="../slideLayouts/slideLayout488.xml"/><Relationship Id="rId9" Type="http://schemas.openxmlformats.org/officeDocument/2006/relationships/slideLayout" Target="../slideLayouts/slideLayout493.xml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3.xml"/><Relationship Id="rId13" Type="http://schemas.openxmlformats.org/officeDocument/2006/relationships/image" Target="../media/image46.jpeg"/><Relationship Id="rId3" Type="http://schemas.openxmlformats.org/officeDocument/2006/relationships/slideLayout" Target="../slideLayouts/slideLayout498.xml"/><Relationship Id="rId7" Type="http://schemas.openxmlformats.org/officeDocument/2006/relationships/slideLayout" Target="../slideLayouts/slideLayout502.xml"/><Relationship Id="rId12" Type="http://schemas.openxmlformats.org/officeDocument/2006/relationships/theme" Target="../theme/theme46.xml"/><Relationship Id="rId2" Type="http://schemas.openxmlformats.org/officeDocument/2006/relationships/slideLayout" Target="../slideLayouts/slideLayout497.xml"/><Relationship Id="rId1" Type="http://schemas.openxmlformats.org/officeDocument/2006/relationships/slideLayout" Target="../slideLayouts/slideLayout496.xml"/><Relationship Id="rId6" Type="http://schemas.openxmlformats.org/officeDocument/2006/relationships/slideLayout" Target="../slideLayouts/slideLayout501.xml"/><Relationship Id="rId11" Type="http://schemas.openxmlformats.org/officeDocument/2006/relationships/slideLayout" Target="../slideLayouts/slideLayout506.xml"/><Relationship Id="rId5" Type="http://schemas.openxmlformats.org/officeDocument/2006/relationships/slideLayout" Target="../slideLayouts/slideLayout500.xml"/><Relationship Id="rId10" Type="http://schemas.openxmlformats.org/officeDocument/2006/relationships/slideLayout" Target="../slideLayouts/slideLayout505.xml"/><Relationship Id="rId4" Type="http://schemas.openxmlformats.org/officeDocument/2006/relationships/slideLayout" Target="../slideLayouts/slideLayout499.xml"/><Relationship Id="rId9" Type="http://schemas.openxmlformats.org/officeDocument/2006/relationships/slideLayout" Target="../slideLayouts/slideLayout504.xml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4.xml"/><Relationship Id="rId13" Type="http://schemas.openxmlformats.org/officeDocument/2006/relationships/image" Target="../media/image47.jpeg"/><Relationship Id="rId3" Type="http://schemas.openxmlformats.org/officeDocument/2006/relationships/slideLayout" Target="../slideLayouts/slideLayout509.xml"/><Relationship Id="rId7" Type="http://schemas.openxmlformats.org/officeDocument/2006/relationships/slideLayout" Target="../slideLayouts/slideLayout513.xml"/><Relationship Id="rId12" Type="http://schemas.openxmlformats.org/officeDocument/2006/relationships/theme" Target="../theme/theme47.xml"/><Relationship Id="rId2" Type="http://schemas.openxmlformats.org/officeDocument/2006/relationships/slideLayout" Target="../slideLayouts/slideLayout508.xml"/><Relationship Id="rId1" Type="http://schemas.openxmlformats.org/officeDocument/2006/relationships/slideLayout" Target="../slideLayouts/slideLayout507.xml"/><Relationship Id="rId6" Type="http://schemas.openxmlformats.org/officeDocument/2006/relationships/slideLayout" Target="../slideLayouts/slideLayout512.xml"/><Relationship Id="rId11" Type="http://schemas.openxmlformats.org/officeDocument/2006/relationships/slideLayout" Target="../slideLayouts/slideLayout517.xml"/><Relationship Id="rId5" Type="http://schemas.openxmlformats.org/officeDocument/2006/relationships/slideLayout" Target="../slideLayouts/slideLayout511.xml"/><Relationship Id="rId10" Type="http://schemas.openxmlformats.org/officeDocument/2006/relationships/slideLayout" Target="../slideLayouts/slideLayout516.xml"/><Relationship Id="rId4" Type="http://schemas.openxmlformats.org/officeDocument/2006/relationships/slideLayout" Target="../slideLayouts/slideLayout510.xml"/><Relationship Id="rId9" Type="http://schemas.openxmlformats.org/officeDocument/2006/relationships/slideLayout" Target="../slideLayouts/slideLayout515.xml"/></Relationships>
</file>

<file path=ppt/slideMasters/_rels/slideMaster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5.xml"/><Relationship Id="rId13" Type="http://schemas.openxmlformats.org/officeDocument/2006/relationships/image" Target="../media/image48.jpeg"/><Relationship Id="rId3" Type="http://schemas.openxmlformats.org/officeDocument/2006/relationships/slideLayout" Target="../slideLayouts/slideLayout520.xml"/><Relationship Id="rId7" Type="http://schemas.openxmlformats.org/officeDocument/2006/relationships/slideLayout" Target="../slideLayouts/slideLayout524.xml"/><Relationship Id="rId12" Type="http://schemas.openxmlformats.org/officeDocument/2006/relationships/theme" Target="../theme/theme48.xml"/><Relationship Id="rId2" Type="http://schemas.openxmlformats.org/officeDocument/2006/relationships/slideLayout" Target="../slideLayouts/slideLayout519.xml"/><Relationship Id="rId1" Type="http://schemas.openxmlformats.org/officeDocument/2006/relationships/slideLayout" Target="../slideLayouts/slideLayout518.xml"/><Relationship Id="rId6" Type="http://schemas.openxmlformats.org/officeDocument/2006/relationships/slideLayout" Target="../slideLayouts/slideLayout523.xml"/><Relationship Id="rId11" Type="http://schemas.openxmlformats.org/officeDocument/2006/relationships/slideLayout" Target="../slideLayouts/slideLayout528.xml"/><Relationship Id="rId5" Type="http://schemas.openxmlformats.org/officeDocument/2006/relationships/slideLayout" Target="../slideLayouts/slideLayout522.xml"/><Relationship Id="rId10" Type="http://schemas.openxmlformats.org/officeDocument/2006/relationships/slideLayout" Target="../slideLayouts/slideLayout527.xml"/><Relationship Id="rId4" Type="http://schemas.openxmlformats.org/officeDocument/2006/relationships/slideLayout" Target="../slideLayouts/slideLayout521.xml"/><Relationship Id="rId9" Type="http://schemas.openxmlformats.org/officeDocument/2006/relationships/slideLayout" Target="../slideLayouts/slideLayout526.xml"/></Relationships>
</file>

<file path=ppt/slideMasters/_rels/slideMaster4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6.xml"/><Relationship Id="rId13" Type="http://schemas.openxmlformats.org/officeDocument/2006/relationships/image" Target="../media/image49.jpeg"/><Relationship Id="rId3" Type="http://schemas.openxmlformats.org/officeDocument/2006/relationships/slideLayout" Target="../slideLayouts/slideLayout531.xml"/><Relationship Id="rId7" Type="http://schemas.openxmlformats.org/officeDocument/2006/relationships/slideLayout" Target="../slideLayouts/slideLayout535.xml"/><Relationship Id="rId12" Type="http://schemas.openxmlformats.org/officeDocument/2006/relationships/theme" Target="../theme/theme49.xml"/><Relationship Id="rId2" Type="http://schemas.openxmlformats.org/officeDocument/2006/relationships/slideLayout" Target="../slideLayouts/slideLayout530.xml"/><Relationship Id="rId1" Type="http://schemas.openxmlformats.org/officeDocument/2006/relationships/slideLayout" Target="../slideLayouts/slideLayout529.xml"/><Relationship Id="rId6" Type="http://schemas.openxmlformats.org/officeDocument/2006/relationships/slideLayout" Target="../slideLayouts/slideLayout534.xml"/><Relationship Id="rId11" Type="http://schemas.openxmlformats.org/officeDocument/2006/relationships/slideLayout" Target="../slideLayouts/slideLayout539.xml"/><Relationship Id="rId5" Type="http://schemas.openxmlformats.org/officeDocument/2006/relationships/slideLayout" Target="../slideLayouts/slideLayout533.xml"/><Relationship Id="rId10" Type="http://schemas.openxmlformats.org/officeDocument/2006/relationships/slideLayout" Target="../slideLayouts/slideLayout538.xml"/><Relationship Id="rId4" Type="http://schemas.openxmlformats.org/officeDocument/2006/relationships/slideLayout" Target="../slideLayouts/slideLayout532.xml"/><Relationship Id="rId9" Type="http://schemas.openxmlformats.org/officeDocument/2006/relationships/slideLayout" Target="../slideLayouts/slideLayout5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5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7.xml"/><Relationship Id="rId13" Type="http://schemas.openxmlformats.org/officeDocument/2006/relationships/image" Target="../media/image50.jpeg"/><Relationship Id="rId3" Type="http://schemas.openxmlformats.org/officeDocument/2006/relationships/slideLayout" Target="../slideLayouts/slideLayout542.xml"/><Relationship Id="rId7" Type="http://schemas.openxmlformats.org/officeDocument/2006/relationships/slideLayout" Target="../slideLayouts/slideLayout546.xml"/><Relationship Id="rId12" Type="http://schemas.openxmlformats.org/officeDocument/2006/relationships/theme" Target="../theme/theme50.xml"/><Relationship Id="rId2" Type="http://schemas.openxmlformats.org/officeDocument/2006/relationships/slideLayout" Target="../slideLayouts/slideLayout541.xml"/><Relationship Id="rId1" Type="http://schemas.openxmlformats.org/officeDocument/2006/relationships/slideLayout" Target="../slideLayouts/slideLayout540.xml"/><Relationship Id="rId6" Type="http://schemas.openxmlformats.org/officeDocument/2006/relationships/slideLayout" Target="../slideLayouts/slideLayout545.xml"/><Relationship Id="rId11" Type="http://schemas.openxmlformats.org/officeDocument/2006/relationships/slideLayout" Target="../slideLayouts/slideLayout550.xml"/><Relationship Id="rId5" Type="http://schemas.openxmlformats.org/officeDocument/2006/relationships/slideLayout" Target="../slideLayouts/slideLayout544.xml"/><Relationship Id="rId10" Type="http://schemas.openxmlformats.org/officeDocument/2006/relationships/slideLayout" Target="../slideLayouts/slideLayout549.xml"/><Relationship Id="rId4" Type="http://schemas.openxmlformats.org/officeDocument/2006/relationships/slideLayout" Target="../slideLayouts/slideLayout543.xml"/><Relationship Id="rId9" Type="http://schemas.openxmlformats.org/officeDocument/2006/relationships/slideLayout" Target="../slideLayouts/slideLayout548.xml"/></Relationships>
</file>

<file path=ppt/slideMasters/_rels/slideMaster5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8.xml"/><Relationship Id="rId13" Type="http://schemas.openxmlformats.org/officeDocument/2006/relationships/image" Target="../media/image51.jpeg"/><Relationship Id="rId3" Type="http://schemas.openxmlformats.org/officeDocument/2006/relationships/slideLayout" Target="../slideLayouts/slideLayout553.xml"/><Relationship Id="rId7" Type="http://schemas.openxmlformats.org/officeDocument/2006/relationships/slideLayout" Target="../slideLayouts/slideLayout557.xml"/><Relationship Id="rId12" Type="http://schemas.openxmlformats.org/officeDocument/2006/relationships/theme" Target="../theme/theme51.xml"/><Relationship Id="rId2" Type="http://schemas.openxmlformats.org/officeDocument/2006/relationships/slideLayout" Target="../slideLayouts/slideLayout552.xml"/><Relationship Id="rId1" Type="http://schemas.openxmlformats.org/officeDocument/2006/relationships/slideLayout" Target="../slideLayouts/slideLayout551.xml"/><Relationship Id="rId6" Type="http://schemas.openxmlformats.org/officeDocument/2006/relationships/slideLayout" Target="../slideLayouts/slideLayout556.xml"/><Relationship Id="rId11" Type="http://schemas.openxmlformats.org/officeDocument/2006/relationships/slideLayout" Target="../slideLayouts/slideLayout561.xml"/><Relationship Id="rId5" Type="http://schemas.openxmlformats.org/officeDocument/2006/relationships/slideLayout" Target="../slideLayouts/slideLayout555.xml"/><Relationship Id="rId10" Type="http://schemas.openxmlformats.org/officeDocument/2006/relationships/slideLayout" Target="../slideLayouts/slideLayout560.xml"/><Relationship Id="rId4" Type="http://schemas.openxmlformats.org/officeDocument/2006/relationships/slideLayout" Target="../slideLayouts/slideLayout554.xml"/><Relationship Id="rId9" Type="http://schemas.openxmlformats.org/officeDocument/2006/relationships/slideLayout" Target="../slideLayouts/slideLayout559.xml"/></Relationships>
</file>

<file path=ppt/slideMasters/_rels/slideMaster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9.xml"/><Relationship Id="rId13" Type="http://schemas.openxmlformats.org/officeDocument/2006/relationships/image" Target="../media/image52.jpeg"/><Relationship Id="rId3" Type="http://schemas.openxmlformats.org/officeDocument/2006/relationships/slideLayout" Target="../slideLayouts/slideLayout564.xml"/><Relationship Id="rId7" Type="http://schemas.openxmlformats.org/officeDocument/2006/relationships/slideLayout" Target="../slideLayouts/slideLayout568.xml"/><Relationship Id="rId12" Type="http://schemas.openxmlformats.org/officeDocument/2006/relationships/theme" Target="../theme/theme52.xml"/><Relationship Id="rId2" Type="http://schemas.openxmlformats.org/officeDocument/2006/relationships/slideLayout" Target="../slideLayouts/slideLayout563.xml"/><Relationship Id="rId1" Type="http://schemas.openxmlformats.org/officeDocument/2006/relationships/slideLayout" Target="../slideLayouts/slideLayout562.xml"/><Relationship Id="rId6" Type="http://schemas.openxmlformats.org/officeDocument/2006/relationships/slideLayout" Target="../slideLayouts/slideLayout567.xml"/><Relationship Id="rId11" Type="http://schemas.openxmlformats.org/officeDocument/2006/relationships/slideLayout" Target="../slideLayouts/slideLayout572.xml"/><Relationship Id="rId5" Type="http://schemas.openxmlformats.org/officeDocument/2006/relationships/slideLayout" Target="../slideLayouts/slideLayout566.xml"/><Relationship Id="rId10" Type="http://schemas.openxmlformats.org/officeDocument/2006/relationships/slideLayout" Target="../slideLayouts/slideLayout571.xml"/><Relationship Id="rId4" Type="http://schemas.openxmlformats.org/officeDocument/2006/relationships/slideLayout" Target="../slideLayouts/slideLayout565.xml"/><Relationship Id="rId9" Type="http://schemas.openxmlformats.org/officeDocument/2006/relationships/slideLayout" Target="../slideLayouts/slideLayout570.xml"/></Relationships>
</file>

<file path=ppt/slideMasters/_rels/slideMaster5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0.xml"/><Relationship Id="rId13" Type="http://schemas.openxmlformats.org/officeDocument/2006/relationships/image" Target="../media/image53.jpeg"/><Relationship Id="rId3" Type="http://schemas.openxmlformats.org/officeDocument/2006/relationships/slideLayout" Target="../slideLayouts/slideLayout575.xml"/><Relationship Id="rId7" Type="http://schemas.openxmlformats.org/officeDocument/2006/relationships/slideLayout" Target="../slideLayouts/slideLayout579.xml"/><Relationship Id="rId12" Type="http://schemas.openxmlformats.org/officeDocument/2006/relationships/theme" Target="../theme/theme53.xml"/><Relationship Id="rId2" Type="http://schemas.openxmlformats.org/officeDocument/2006/relationships/slideLayout" Target="../slideLayouts/slideLayout574.xml"/><Relationship Id="rId1" Type="http://schemas.openxmlformats.org/officeDocument/2006/relationships/slideLayout" Target="../slideLayouts/slideLayout573.xml"/><Relationship Id="rId6" Type="http://schemas.openxmlformats.org/officeDocument/2006/relationships/slideLayout" Target="../slideLayouts/slideLayout578.xml"/><Relationship Id="rId11" Type="http://schemas.openxmlformats.org/officeDocument/2006/relationships/slideLayout" Target="../slideLayouts/slideLayout583.xml"/><Relationship Id="rId5" Type="http://schemas.openxmlformats.org/officeDocument/2006/relationships/slideLayout" Target="../slideLayouts/slideLayout577.xml"/><Relationship Id="rId10" Type="http://schemas.openxmlformats.org/officeDocument/2006/relationships/slideLayout" Target="../slideLayouts/slideLayout582.xml"/><Relationship Id="rId4" Type="http://schemas.openxmlformats.org/officeDocument/2006/relationships/slideLayout" Target="../slideLayouts/slideLayout576.xml"/><Relationship Id="rId9" Type="http://schemas.openxmlformats.org/officeDocument/2006/relationships/slideLayout" Target="../slideLayouts/slideLayout581.xml"/></Relationships>
</file>

<file path=ppt/slideMasters/_rels/slideMaster5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1.xml"/><Relationship Id="rId13" Type="http://schemas.openxmlformats.org/officeDocument/2006/relationships/image" Target="../media/image54.jpeg"/><Relationship Id="rId3" Type="http://schemas.openxmlformats.org/officeDocument/2006/relationships/slideLayout" Target="../slideLayouts/slideLayout586.xml"/><Relationship Id="rId7" Type="http://schemas.openxmlformats.org/officeDocument/2006/relationships/slideLayout" Target="../slideLayouts/slideLayout590.xml"/><Relationship Id="rId12" Type="http://schemas.openxmlformats.org/officeDocument/2006/relationships/theme" Target="../theme/theme54.xml"/><Relationship Id="rId2" Type="http://schemas.openxmlformats.org/officeDocument/2006/relationships/slideLayout" Target="../slideLayouts/slideLayout585.xml"/><Relationship Id="rId1" Type="http://schemas.openxmlformats.org/officeDocument/2006/relationships/slideLayout" Target="../slideLayouts/slideLayout584.xml"/><Relationship Id="rId6" Type="http://schemas.openxmlformats.org/officeDocument/2006/relationships/slideLayout" Target="../slideLayouts/slideLayout589.xml"/><Relationship Id="rId11" Type="http://schemas.openxmlformats.org/officeDocument/2006/relationships/slideLayout" Target="../slideLayouts/slideLayout594.xml"/><Relationship Id="rId5" Type="http://schemas.openxmlformats.org/officeDocument/2006/relationships/slideLayout" Target="../slideLayouts/slideLayout588.xml"/><Relationship Id="rId10" Type="http://schemas.openxmlformats.org/officeDocument/2006/relationships/slideLayout" Target="../slideLayouts/slideLayout593.xml"/><Relationship Id="rId4" Type="http://schemas.openxmlformats.org/officeDocument/2006/relationships/slideLayout" Target="../slideLayouts/slideLayout587.xml"/><Relationship Id="rId9" Type="http://schemas.openxmlformats.org/officeDocument/2006/relationships/slideLayout" Target="../slideLayouts/slideLayout592.xml"/></Relationships>
</file>

<file path=ppt/slideMasters/_rels/slideMaster5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2.xml"/><Relationship Id="rId13" Type="http://schemas.openxmlformats.org/officeDocument/2006/relationships/image" Target="../media/image55.jpeg"/><Relationship Id="rId3" Type="http://schemas.openxmlformats.org/officeDocument/2006/relationships/slideLayout" Target="../slideLayouts/slideLayout597.xml"/><Relationship Id="rId7" Type="http://schemas.openxmlformats.org/officeDocument/2006/relationships/slideLayout" Target="../slideLayouts/slideLayout601.xml"/><Relationship Id="rId12" Type="http://schemas.openxmlformats.org/officeDocument/2006/relationships/theme" Target="../theme/theme55.xml"/><Relationship Id="rId2" Type="http://schemas.openxmlformats.org/officeDocument/2006/relationships/slideLayout" Target="../slideLayouts/slideLayout596.xml"/><Relationship Id="rId1" Type="http://schemas.openxmlformats.org/officeDocument/2006/relationships/slideLayout" Target="../slideLayouts/slideLayout595.xml"/><Relationship Id="rId6" Type="http://schemas.openxmlformats.org/officeDocument/2006/relationships/slideLayout" Target="../slideLayouts/slideLayout600.xml"/><Relationship Id="rId11" Type="http://schemas.openxmlformats.org/officeDocument/2006/relationships/slideLayout" Target="../slideLayouts/slideLayout605.xml"/><Relationship Id="rId5" Type="http://schemas.openxmlformats.org/officeDocument/2006/relationships/slideLayout" Target="../slideLayouts/slideLayout599.xml"/><Relationship Id="rId10" Type="http://schemas.openxmlformats.org/officeDocument/2006/relationships/slideLayout" Target="../slideLayouts/slideLayout604.xml"/><Relationship Id="rId4" Type="http://schemas.openxmlformats.org/officeDocument/2006/relationships/slideLayout" Target="../slideLayouts/slideLayout598.xml"/><Relationship Id="rId9" Type="http://schemas.openxmlformats.org/officeDocument/2006/relationships/slideLayout" Target="../slideLayouts/slideLayout603.xml"/></Relationships>
</file>

<file path=ppt/slideMasters/_rels/slideMaster5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3.xml"/><Relationship Id="rId13" Type="http://schemas.openxmlformats.org/officeDocument/2006/relationships/image" Target="../media/image56.jpeg"/><Relationship Id="rId3" Type="http://schemas.openxmlformats.org/officeDocument/2006/relationships/slideLayout" Target="../slideLayouts/slideLayout608.xml"/><Relationship Id="rId7" Type="http://schemas.openxmlformats.org/officeDocument/2006/relationships/slideLayout" Target="../slideLayouts/slideLayout612.xml"/><Relationship Id="rId12" Type="http://schemas.openxmlformats.org/officeDocument/2006/relationships/theme" Target="../theme/theme56.xml"/><Relationship Id="rId2" Type="http://schemas.openxmlformats.org/officeDocument/2006/relationships/slideLayout" Target="../slideLayouts/slideLayout607.xml"/><Relationship Id="rId1" Type="http://schemas.openxmlformats.org/officeDocument/2006/relationships/slideLayout" Target="../slideLayouts/slideLayout606.xml"/><Relationship Id="rId6" Type="http://schemas.openxmlformats.org/officeDocument/2006/relationships/slideLayout" Target="../slideLayouts/slideLayout611.xml"/><Relationship Id="rId11" Type="http://schemas.openxmlformats.org/officeDocument/2006/relationships/slideLayout" Target="../slideLayouts/slideLayout616.xml"/><Relationship Id="rId5" Type="http://schemas.openxmlformats.org/officeDocument/2006/relationships/slideLayout" Target="../slideLayouts/slideLayout610.xml"/><Relationship Id="rId10" Type="http://schemas.openxmlformats.org/officeDocument/2006/relationships/slideLayout" Target="../slideLayouts/slideLayout615.xml"/><Relationship Id="rId4" Type="http://schemas.openxmlformats.org/officeDocument/2006/relationships/slideLayout" Target="../slideLayouts/slideLayout609.xml"/><Relationship Id="rId9" Type="http://schemas.openxmlformats.org/officeDocument/2006/relationships/slideLayout" Target="../slideLayouts/slideLayout614.xml"/></Relationships>
</file>

<file path=ppt/slideMasters/_rels/slideMaster5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4.xml"/><Relationship Id="rId13" Type="http://schemas.openxmlformats.org/officeDocument/2006/relationships/image" Target="../media/image57.jpeg"/><Relationship Id="rId3" Type="http://schemas.openxmlformats.org/officeDocument/2006/relationships/slideLayout" Target="../slideLayouts/slideLayout619.xml"/><Relationship Id="rId7" Type="http://schemas.openxmlformats.org/officeDocument/2006/relationships/slideLayout" Target="../slideLayouts/slideLayout623.xml"/><Relationship Id="rId12" Type="http://schemas.openxmlformats.org/officeDocument/2006/relationships/theme" Target="../theme/theme57.xml"/><Relationship Id="rId2" Type="http://schemas.openxmlformats.org/officeDocument/2006/relationships/slideLayout" Target="../slideLayouts/slideLayout618.xml"/><Relationship Id="rId1" Type="http://schemas.openxmlformats.org/officeDocument/2006/relationships/slideLayout" Target="../slideLayouts/slideLayout617.xml"/><Relationship Id="rId6" Type="http://schemas.openxmlformats.org/officeDocument/2006/relationships/slideLayout" Target="../slideLayouts/slideLayout622.xml"/><Relationship Id="rId11" Type="http://schemas.openxmlformats.org/officeDocument/2006/relationships/slideLayout" Target="../slideLayouts/slideLayout627.xml"/><Relationship Id="rId5" Type="http://schemas.openxmlformats.org/officeDocument/2006/relationships/slideLayout" Target="../slideLayouts/slideLayout621.xml"/><Relationship Id="rId10" Type="http://schemas.openxmlformats.org/officeDocument/2006/relationships/slideLayout" Target="../slideLayouts/slideLayout626.xml"/><Relationship Id="rId4" Type="http://schemas.openxmlformats.org/officeDocument/2006/relationships/slideLayout" Target="../slideLayouts/slideLayout620.xml"/><Relationship Id="rId9" Type="http://schemas.openxmlformats.org/officeDocument/2006/relationships/slideLayout" Target="../slideLayouts/slideLayout625.xml"/></Relationships>
</file>

<file path=ppt/slideMasters/_rels/slideMaster5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5.xml"/><Relationship Id="rId13" Type="http://schemas.openxmlformats.org/officeDocument/2006/relationships/image" Target="../media/image58.jpeg"/><Relationship Id="rId3" Type="http://schemas.openxmlformats.org/officeDocument/2006/relationships/slideLayout" Target="../slideLayouts/slideLayout630.xml"/><Relationship Id="rId7" Type="http://schemas.openxmlformats.org/officeDocument/2006/relationships/slideLayout" Target="../slideLayouts/slideLayout634.xml"/><Relationship Id="rId12" Type="http://schemas.openxmlformats.org/officeDocument/2006/relationships/theme" Target="../theme/theme58.xml"/><Relationship Id="rId2" Type="http://schemas.openxmlformats.org/officeDocument/2006/relationships/slideLayout" Target="../slideLayouts/slideLayout629.xml"/><Relationship Id="rId1" Type="http://schemas.openxmlformats.org/officeDocument/2006/relationships/slideLayout" Target="../slideLayouts/slideLayout628.xml"/><Relationship Id="rId6" Type="http://schemas.openxmlformats.org/officeDocument/2006/relationships/slideLayout" Target="../slideLayouts/slideLayout633.xml"/><Relationship Id="rId11" Type="http://schemas.openxmlformats.org/officeDocument/2006/relationships/slideLayout" Target="../slideLayouts/slideLayout638.xml"/><Relationship Id="rId5" Type="http://schemas.openxmlformats.org/officeDocument/2006/relationships/slideLayout" Target="../slideLayouts/slideLayout632.xml"/><Relationship Id="rId10" Type="http://schemas.openxmlformats.org/officeDocument/2006/relationships/slideLayout" Target="../slideLayouts/slideLayout637.xml"/><Relationship Id="rId4" Type="http://schemas.openxmlformats.org/officeDocument/2006/relationships/slideLayout" Target="../slideLayouts/slideLayout631.xml"/><Relationship Id="rId9" Type="http://schemas.openxmlformats.org/officeDocument/2006/relationships/slideLayout" Target="../slideLayouts/slideLayout636.xml"/></Relationships>
</file>

<file path=ppt/slideMasters/_rels/slideMaster5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6.xml"/><Relationship Id="rId13" Type="http://schemas.openxmlformats.org/officeDocument/2006/relationships/image" Target="../media/image59.jpeg"/><Relationship Id="rId3" Type="http://schemas.openxmlformats.org/officeDocument/2006/relationships/slideLayout" Target="../slideLayouts/slideLayout641.xml"/><Relationship Id="rId7" Type="http://schemas.openxmlformats.org/officeDocument/2006/relationships/slideLayout" Target="../slideLayouts/slideLayout645.xml"/><Relationship Id="rId12" Type="http://schemas.openxmlformats.org/officeDocument/2006/relationships/theme" Target="../theme/theme59.xml"/><Relationship Id="rId2" Type="http://schemas.openxmlformats.org/officeDocument/2006/relationships/slideLayout" Target="../slideLayouts/slideLayout640.xml"/><Relationship Id="rId1" Type="http://schemas.openxmlformats.org/officeDocument/2006/relationships/slideLayout" Target="../slideLayouts/slideLayout639.xml"/><Relationship Id="rId6" Type="http://schemas.openxmlformats.org/officeDocument/2006/relationships/slideLayout" Target="../slideLayouts/slideLayout644.xml"/><Relationship Id="rId11" Type="http://schemas.openxmlformats.org/officeDocument/2006/relationships/slideLayout" Target="../slideLayouts/slideLayout649.xml"/><Relationship Id="rId5" Type="http://schemas.openxmlformats.org/officeDocument/2006/relationships/slideLayout" Target="../slideLayouts/slideLayout643.xml"/><Relationship Id="rId10" Type="http://schemas.openxmlformats.org/officeDocument/2006/relationships/slideLayout" Target="../slideLayouts/slideLayout648.xml"/><Relationship Id="rId4" Type="http://schemas.openxmlformats.org/officeDocument/2006/relationships/slideLayout" Target="../slideLayouts/slideLayout642.xml"/><Relationship Id="rId9" Type="http://schemas.openxmlformats.org/officeDocument/2006/relationships/slideLayout" Target="../slideLayouts/slideLayout64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6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7.xml"/><Relationship Id="rId13" Type="http://schemas.openxmlformats.org/officeDocument/2006/relationships/image" Target="../media/image60.jpeg"/><Relationship Id="rId3" Type="http://schemas.openxmlformats.org/officeDocument/2006/relationships/slideLayout" Target="../slideLayouts/slideLayout652.xml"/><Relationship Id="rId7" Type="http://schemas.openxmlformats.org/officeDocument/2006/relationships/slideLayout" Target="../slideLayouts/slideLayout656.xml"/><Relationship Id="rId12" Type="http://schemas.openxmlformats.org/officeDocument/2006/relationships/theme" Target="../theme/theme60.xml"/><Relationship Id="rId2" Type="http://schemas.openxmlformats.org/officeDocument/2006/relationships/slideLayout" Target="../slideLayouts/slideLayout651.xml"/><Relationship Id="rId1" Type="http://schemas.openxmlformats.org/officeDocument/2006/relationships/slideLayout" Target="../slideLayouts/slideLayout650.xml"/><Relationship Id="rId6" Type="http://schemas.openxmlformats.org/officeDocument/2006/relationships/slideLayout" Target="../slideLayouts/slideLayout655.xml"/><Relationship Id="rId11" Type="http://schemas.openxmlformats.org/officeDocument/2006/relationships/slideLayout" Target="../slideLayouts/slideLayout660.xml"/><Relationship Id="rId5" Type="http://schemas.openxmlformats.org/officeDocument/2006/relationships/slideLayout" Target="../slideLayouts/slideLayout654.xml"/><Relationship Id="rId10" Type="http://schemas.openxmlformats.org/officeDocument/2006/relationships/slideLayout" Target="../slideLayouts/slideLayout659.xml"/><Relationship Id="rId4" Type="http://schemas.openxmlformats.org/officeDocument/2006/relationships/slideLayout" Target="../slideLayouts/slideLayout653.xml"/><Relationship Id="rId9" Type="http://schemas.openxmlformats.org/officeDocument/2006/relationships/slideLayout" Target="../slideLayouts/slideLayout658.xml"/></Relationships>
</file>

<file path=ppt/slideMasters/_rels/slideMaster6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8.xml"/><Relationship Id="rId13" Type="http://schemas.openxmlformats.org/officeDocument/2006/relationships/image" Target="../media/image61.jpeg"/><Relationship Id="rId3" Type="http://schemas.openxmlformats.org/officeDocument/2006/relationships/slideLayout" Target="../slideLayouts/slideLayout663.xml"/><Relationship Id="rId7" Type="http://schemas.openxmlformats.org/officeDocument/2006/relationships/slideLayout" Target="../slideLayouts/slideLayout667.xml"/><Relationship Id="rId12" Type="http://schemas.openxmlformats.org/officeDocument/2006/relationships/theme" Target="../theme/theme61.xml"/><Relationship Id="rId2" Type="http://schemas.openxmlformats.org/officeDocument/2006/relationships/slideLayout" Target="../slideLayouts/slideLayout662.xml"/><Relationship Id="rId1" Type="http://schemas.openxmlformats.org/officeDocument/2006/relationships/slideLayout" Target="../slideLayouts/slideLayout661.xml"/><Relationship Id="rId6" Type="http://schemas.openxmlformats.org/officeDocument/2006/relationships/slideLayout" Target="../slideLayouts/slideLayout666.xml"/><Relationship Id="rId11" Type="http://schemas.openxmlformats.org/officeDocument/2006/relationships/slideLayout" Target="../slideLayouts/slideLayout671.xml"/><Relationship Id="rId5" Type="http://schemas.openxmlformats.org/officeDocument/2006/relationships/slideLayout" Target="../slideLayouts/slideLayout665.xml"/><Relationship Id="rId10" Type="http://schemas.openxmlformats.org/officeDocument/2006/relationships/slideLayout" Target="../slideLayouts/slideLayout670.xml"/><Relationship Id="rId4" Type="http://schemas.openxmlformats.org/officeDocument/2006/relationships/slideLayout" Target="../slideLayouts/slideLayout664.xml"/><Relationship Id="rId9" Type="http://schemas.openxmlformats.org/officeDocument/2006/relationships/slideLayout" Target="../slideLayouts/slideLayout669.xml"/></Relationships>
</file>

<file path=ppt/slideMasters/_rels/slideMaster6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9.xml"/><Relationship Id="rId13" Type="http://schemas.openxmlformats.org/officeDocument/2006/relationships/image" Target="../media/image62.jpeg"/><Relationship Id="rId3" Type="http://schemas.openxmlformats.org/officeDocument/2006/relationships/slideLayout" Target="../slideLayouts/slideLayout674.xml"/><Relationship Id="rId7" Type="http://schemas.openxmlformats.org/officeDocument/2006/relationships/slideLayout" Target="../slideLayouts/slideLayout678.xml"/><Relationship Id="rId12" Type="http://schemas.openxmlformats.org/officeDocument/2006/relationships/theme" Target="../theme/theme62.xml"/><Relationship Id="rId2" Type="http://schemas.openxmlformats.org/officeDocument/2006/relationships/slideLayout" Target="../slideLayouts/slideLayout673.xml"/><Relationship Id="rId1" Type="http://schemas.openxmlformats.org/officeDocument/2006/relationships/slideLayout" Target="../slideLayouts/slideLayout672.xml"/><Relationship Id="rId6" Type="http://schemas.openxmlformats.org/officeDocument/2006/relationships/slideLayout" Target="../slideLayouts/slideLayout677.xml"/><Relationship Id="rId11" Type="http://schemas.openxmlformats.org/officeDocument/2006/relationships/slideLayout" Target="../slideLayouts/slideLayout682.xml"/><Relationship Id="rId5" Type="http://schemas.openxmlformats.org/officeDocument/2006/relationships/slideLayout" Target="../slideLayouts/slideLayout676.xml"/><Relationship Id="rId10" Type="http://schemas.openxmlformats.org/officeDocument/2006/relationships/slideLayout" Target="../slideLayouts/slideLayout681.xml"/><Relationship Id="rId4" Type="http://schemas.openxmlformats.org/officeDocument/2006/relationships/slideLayout" Target="../slideLayouts/slideLayout675.xml"/><Relationship Id="rId9" Type="http://schemas.openxmlformats.org/officeDocument/2006/relationships/slideLayout" Target="../slideLayouts/slideLayout680.xml"/></Relationships>
</file>

<file path=ppt/slideMasters/_rels/slideMaster6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0.xml"/><Relationship Id="rId13" Type="http://schemas.openxmlformats.org/officeDocument/2006/relationships/image" Target="../media/image63.jpeg"/><Relationship Id="rId3" Type="http://schemas.openxmlformats.org/officeDocument/2006/relationships/slideLayout" Target="../slideLayouts/slideLayout685.xml"/><Relationship Id="rId7" Type="http://schemas.openxmlformats.org/officeDocument/2006/relationships/slideLayout" Target="../slideLayouts/slideLayout689.xml"/><Relationship Id="rId12" Type="http://schemas.openxmlformats.org/officeDocument/2006/relationships/theme" Target="../theme/theme63.xml"/><Relationship Id="rId2" Type="http://schemas.openxmlformats.org/officeDocument/2006/relationships/slideLayout" Target="../slideLayouts/slideLayout684.xml"/><Relationship Id="rId1" Type="http://schemas.openxmlformats.org/officeDocument/2006/relationships/slideLayout" Target="../slideLayouts/slideLayout683.xml"/><Relationship Id="rId6" Type="http://schemas.openxmlformats.org/officeDocument/2006/relationships/slideLayout" Target="../slideLayouts/slideLayout688.xml"/><Relationship Id="rId11" Type="http://schemas.openxmlformats.org/officeDocument/2006/relationships/slideLayout" Target="../slideLayouts/slideLayout693.xml"/><Relationship Id="rId5" Type="http://schemas.openxmlformats.org/officeDocument/2006/relationships/slideLayout" Target="../slideLayouts/slideLayout687.xml"/><Relationship Id="rId10" Type="http://schemas.openxmlformats.org/officeDocument/2006/relationships/slideLayout" Target="../slideLayouts/slideLayout692.xml"/><Relationship Id="rId4" Type="http://schemas.openxmlformats.org/officeDocument/2006/relationships/slideLayout" Target="../slideLayouts/slideLayout686.xml"/><Relationship Id="rId9" Type="http://schemas.openxmlformats.org/officeDocument/2006/relationships/slideLayout" Target="../slideLayouts/slideLayout69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2A23A34-3BA2-4230-B4FF-004D0B1361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2A23A34-3BA2-4230-B4FF-004D0B1361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467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ru-RU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ru-RU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80D887A-386C-431E-9300-685EF770C6C6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22638"/>
            <a:ext cx="8229600" cy="300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ru-RU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ru-RU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B10CB28-0B3C-4897-9919-C8BE935B2700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ru-RU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ru-RU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0FCFA11-2EFD-4CD0-8C95-A285020DE798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467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ru-RU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ru-RU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02DA43C-ABEC-488C-AD8B-B886939CAF37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22638"/>
            <a:ext cx="8229600" cy="300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ru-RU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ru-RU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D80762C-2782-4DB3-A082-479147170AA1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ru-RU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ru-RU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A8CBCF2-CBC9-4D6C-887F-DE31E28EE68A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467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ru-RU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ru-RU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8409C51-74B1-48C1-AD4A-CDCE31282B9D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22638"/>
            <a:ext cx="8229600" cy="300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ru-RU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ru-RU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11D7420-EE3F-4035-A059-029AE100FA0D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2A23A34-3BA2-4230-B4FF-004D0B1361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467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ru-RU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ru-RU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9A6510B-83CA-408B-AC9A-31AA129B2BD5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224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ru-RU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ru-RU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76CF0D6-50D6-4433-92D2-DF6BB704329A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52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95600"/>
            <a:ext cx="8229600" cy="323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ru-RU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ru-RU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5D02C76-295C-4098-A86F-64975BA3FFC6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ru-RU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ru-RU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460CC1C-DCAE-4640-8CA6-CC6EEE779148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224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ru-RU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ru-RU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E0D6902-5C30-43ED-B7F4-B1FC2E90D1A7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52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95600"/>
            <a:ext cx="8229600" cy="323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ru-RU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ru-RU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41688D0-0913-4507-8C4F-CD0587B3A0CF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ru-RU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ru-RU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D98AFAF-CE5C-42E6-A7E2-26C4F5A162F0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224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ru-RU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ru-RU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A3E6F96-1EAC-445E-BB20-20D63D89712F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52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95600"/>
            <a:ext cx="8229600" cy="323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ru-RU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ru-RU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E6FEE08-806D-4687-AB66-E2F96718BF7F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2A23A34-3BA2-4230-B4FF-004D0B1361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600200"/>
            <a:ext cx="7467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752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ru-RU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ru-RU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72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48EF448-F242-4C6B-8EFC-F0C339AA54E2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4020" r:id="rId2"/>
    <p:sldLayoutId id="2147484021" r:id="rId3"/>
    <p:sldLayoutId id="2147484022" r:id="rId4"/>
    <p:sldLayoutId id="2147484023" r:id="rId5"/>
    <p:sldLayoutId id="2147484024" r:id="rId6"/>
    <p:sldLayoutId id="2147484025" r:id="rId7"/>
    <p:sldLayoutId id="2147484026" r:id="rId8"/>
    <p:sldLayoutId id="2147484027" r:id="rId9"/>
    <p:sldLayoutId id="2147484028" r:id="rId10"/>
    <p:sldLayoutId id="214748402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22638"/>
            <a:ext cx="8229600" cy="300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ru-RU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ru-RU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8793F1D-A206-4729-99EE-D2B0F9AFEDEC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9050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2941638"/>
            <a:ext cx="7162800" cy="307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ru-RU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ru-RU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7468A85-A3F2-496C-8657-27ED828CD87A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39" r:id="rId9"/>
    <p:sldLayoutId id="2147484040" r:id="rId10"/>
    <p:sldLayoutId id="214748404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ru-RU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ru-RU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10E607D-7DF6-45D8-AD37-BE19977CCCB5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  <p:sldLayoutId id="214748405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600200"/>
            <a:ext cx="7467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752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ru-RU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ru-RU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72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CBC2474-D361-4A08-A53F-8F6F4BFD90BD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  <p:sldLayoutId id="2147484056" r:id="rId2"/>
    <p:sldLayoutId id="2147484057" r:id="rId3"/>
    <p:sldLayoutId id="2147484058" r:id="rId4"/>
    <p:sldLayoutId id="2147484059" r:id="rId5"/>
    <p:sldLayoutId id="2147484060" r:id="rId6"/>
    <p:sldLayoutId id="2147484061" r:id="rId7"/>
    <p:sldLayoutId id="2147484062" r:id="rId8"/>
    <p:sldLayoutId id="2147484063" r:id="rId9"/>
    <p:sldLayoutId id="2147484064" r:id="rId10"/>
    <p:sldLayoutId id="214748406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9050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2941638"/>
            <a:ext cx="7162800" cy="307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ru-RU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ru-RU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20E0C72-F5F6-400F-B4B5-800F8E274B1A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7" r:id="rId1"/>
    <p:sldLayoutId id="2147484068" r:id="rId2"/>
    <p:sldLayoutId id="2147484069" r:id="rId3"/>
    <p:sldLayoutId id="2147484070" r:id="rId4"/>
    <p:sldLayoutId id="2147484071" r:id="rId5"/>
    <p:sldLayoutId id="2147484072" r:id="rId6"/>
    <p:sldLayoutId id="2147484073" r:id="rId7"/>
    <p:sldLayoutId id="2147484074" r:id="rId8"/>
    <p:sldLayoutId id="2147484075" r:id="rId9"/>
    <p:sldLayoutId id="2147484076" r:id="rId10"/>
    <p:sldLayoutId id="214748407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ru-RU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ru-RU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739D793-1B9E-47BC-83C6-089BF9C5B9BF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79" r:id="rId1"/>
    <p:sldLayoutId id="2147484080" r:id="rId2"/>
    <p:sldLayoutId id="2147484081" r:id="rId3"/>
    <p:sldLayoutId id="2147484082" r:id="rId4"/>
    <p:sldLayoutId id="2147484083" r:id="rId5"/>
    <p:sldLayoutId id="2147484084" r:id="rId6"/>
    <p:sldLayoutId id="2147484085" r:id="rId7"/>
    <p:sldLayoutId id="2147484086" r:id="rId8"/>
    <p:sldLayoutId id="2147484087" r:id="rId9"/>
    <p:sldLayoutId id="2147484088" r:id="rId10"/>
    <p:sldLayoutId id="214748408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600200"/>
            <a:ext cx="7467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752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ru-RU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ru-RU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72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214621C-E41A-4AE2-90B4-449CC4AD9551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1" r:id="rId1"/>
    <p:sldLayoutId id="2147484092" r:id="rId2"/>
    <p:sldLayoutId id="2147484093" r:id="rId3"/>
    <p:sldLayoutId id="2147484094" r:id="rId4"/>
    <p:sldLayoutId id="2147484095" r:id="rId5"/>
    <p:sldLayoutId id="2147484096" r:id="rId6"/>
    <p:sldLayoutId id="2147484097" r:id="rId7"/>
    <p:sldLayoutId id="2147484098" r:id="rId8"/>
    <p:sldLayoutId id="2147484099" r:id="rId9"/>
    <p:sldLayoutId id="2147484100" r:id="rId10"/>
    <p:sldLayoutId id="214748410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9050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2941638"/>
            <a:ext cx="7162800" cy="307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ru-RU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ru-RU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F0AA0BC-7A6D-4F94-9F75-9D8347C39F96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3" r:id="rId1"/>
    <p:sldLayoutId id="2147484104" r:id="rId2"/>
    <p:sldLayoutId id="2147484105" r:id="rId3"/>
    <p:sldLayoutId id="2147484106" r:id="rId4"/>
    <p:sldLayoutId id="2147484107" r:id="rId5"/>
    <p:sldLayoutId id="2147484108" r:id="rId6"/>
    <p:sldLayoutId id="2147484109" r:id="rId7"/>
    <p:sldLayoutId id="2147484110" r:id="rId8"/>
    <p:sldLayoutId id="2147484111" r:id="rId9"/>
    <p:sldLayoutId id="2147484112" r:id="rId10"/>
    <p:sldLayoutId id="214748411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2A23A34-3BA2-4230-B4FF-004D0B1361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116" r:id="rId2"/>
    <p:sldLayoutId id="2147484117" r:id="rId3"/>
    <p:sldLayoutId id="2147484118" r:id="rId4"/>
    <p:sldLayoutId id="2147484119" r:id="rId5"/>
    <p:sldLayoutId id="2147484120" r:id="rId6"/>
    <p:sldLayoutId id="2147484121" r:id="rId7"/>
    <p:sldLayoutId id="2147484122" r:id="rId8"/>
    <p:sldLayoutId id="2147484123" r:id="rId9"/>
    <p:sldLayoutId id="2147484124" r:id="rId10"/>
    <p:sldLayoutId id="214748412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467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ru-RU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ru-RU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0FD66C0-B93F-461C-9D79-EF289CBBB3CC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7" r:id="rId1"/>
    <p:sldLayoutId id="2147484128" r:id="rId2"/>
    <p:sldLayoutId id="2147484129" r:id="rId3"/>
    <p:sldLayoutId id="2147484130" r:id="rId4"/>
    <p:sldLayoutId id="2147484131" r:id="rId5"/>
    <p:sldLayoutId id="2147484132" r:id="rId6"/>
    <p:sldLayoutId id="2147484133" r:id="rId7"/>
    <p:sldLayoutId id="2147484134" r:id="rId8"/>
    <p:sldLayoutId id="2147484135" r:id="rId9"/>
    <p:sldLayoutId id="2147484136" r:id="rId10"/>
    <p:sldLayoutId id="214748413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22638"/>
            <a:ext cx="8229600" cy="300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ru-RU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ru-RU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ECB48AB-ED1E-4715-B6B8-591D85541893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9" r:id="rId1"/>
    <p:sldLayoutId id="2147484140" r:id="rId2"/>
    <p:sldLayoutId id="2147484141" r:id="rId3"/>
    <p:sldLayoutId id="2147484142" r:id="rId4"/>
    <p:sldLayoutId id="2147484143" r:id="rId5"/>
    <p:sldLayoutId id="2147484144" r:id="rId6"/>
    <p:sldLayoutId id="2147484145" r:id="rId7"/>
    <p:sldLayoutId id="2147484146" r:id="rId8"/>
    <p:sldLayoutId id="2147484147" r:id="rId9"/>
    <p:sldLayoutId id="2147484148" r:id="rId10"/>
    <p:sldLayoutId id="214748414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ru-RU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ru-RU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132D7BD-4E94-4A18-91D1-97506E1B52E3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ru-RU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ru-RU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F09A45D-A307-474F-A22D-2B9E2C3556DD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1" r:id="rId1"/>
    <p:sldLayoutId id="2147484152" r:id="rId2"/>
    <p:sldLayoutId id="2147484153" r:id="rId3"/>
    <p:sldLayoutId id="2147484154" r:id="rId4"/>
    <p:sldLayoutId id="2147484155" r:id="rId5"/>
    <p:sldLayoutId id="2147484156" r:id="rId6"/>
    <p:sldLayoutId id="2147484157" r:id="rId7"/>
    <p:sldLayoutId id="2147484158" r:id="rId8"/>
    <p:sldLayoutId id="2147484159" r:id="rId9"/>
    <p:sldLayoutId id="2147484160" r:id="rId10"/>
    <p:sldLayoutId id="214748416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467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ru-RU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ru-RU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E08141D-A170-4F9D-89D3-D76D781FA82E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3" r:id="rId1"/>
    <p:sldLayoutId id="2147484164" r:id="rId2"/>
    <p:sldLayoutId id="2147484165" r:id="rId3"/>
    <p:sldLayoutId id="2147484166" r:id="rId4"/>
    <p:sldLayoutId id="2147484167" r:id="rId5"/>
    <p:sldLayoutId id="2147484168" r:id="rId6"/>
    <p:sldLayoutId id="2147484169" r:id="rId7"/>
    <p:sldLayoutId id="2147484170" r:id="rId8"/>
    <p:sldLayoutId id="2147484171" r:id="rId9"/>
    <p:sldLayoutId id="2147484172" r:id="rId10"/>
    <p:sldLayoutId id="214748417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22638"/>
            <a:ext cx="8229600" cy="300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ru-RU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ru-RU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5B115D6-B9AE-4058-9834-C45A4750E46F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5" r:id="rId1"/>
    <p:sldLayoutId id="2147484176" r:id="rId2"/>
    <p:sldLayoutId id="2147484177" r:id="rId3"/>
    <p:sldLayoutId id="2147484178" r:id="rId4"/>
    <p:sldLayoutId id="2147484179" r:id="rId5"/>
    <p:sldLayoutId id="2147484180" r:id="rId6"/>
    <p:sldLayoutId id="2147484181" r:id="rId7"/>
    <p:sldLayoutId id="2147484182" r:id="rId8"/>
    <p:sldLayoutId id="2147484183" r:id="rId9"/>
    <p:sldLayoutId id="2147484184" r:id="rId10"/>
    <p:sldLayoutId id="214748418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ru-RU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ru-RU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B0E6E2B-B618-4ABD-A2FF-4D5BC1364C83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7" r:id="rId1"/>
    <p:sldLayoutId id="2147484188" r:id="rId2"/>
    <p:sldLayoutId id="2147484189" r:id="rId3"/>
    <p:sldLayoutId id="2147484190" r:id="rId4"/>
    <p:sldLayoutId id="2147484191" r:id="rId5"/>
    <p:sldLayoutId id="2147484192" r:id="rId6"/>
    <p:sldLayoutId id="2147484193" r:id="rId7"/>
    <p:sldLayoutId id="2147484194" r:id="rId8"/>
    <p:sldLayoutId id="2147484195" r:id="rId9"/>
    <p:sldLayoutId id="2147484196" r:id="rId10"/>
    <p:sldLayoutId id="214748419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467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ru-RU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ru-RU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77AD4EB-453F-4ED2-9613-55DC0ECB2058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9" r:id="rId1"/>
    <p:sldLayoutId id="2147484200" r:id="rId2"/>
    <p:sldLayoutId id="2147484201" r:id="rId3"/>
    <p:sldLayoutId id="2147484202" r:id="rId4"/>
    <p:sldLayoutId id="2147484203" r:id="rId5"/>
    <p:sldLayoutId id="2147484204" r:id="rId6"/>
    <p:sldLayoutId id="2147484205" r:id="rId7"/>
    <p:sldLayoutId id="2147484206" r:id="rId8"/>
    <p:sldLayoutId id="2147484207" r:id="rId9"/>
    <p:sldLayoutId id="2147484208" r:id="rId10"/>
    <p:sldLayoutId id="214748420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22638"/>
            <a:ext cx="8229600" cy="300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ru-RU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ru-RU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29429C9-A209-46AC-BF25-E5F989C8D571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1" r:id="rId1"/>
    <p:sldLayoutId id="2147484212" r:id="rId2"/>
    <p:sldLayoutId id="2147484213" r:id="rId3"/>
    <p:sldLayoutId id="2147484214" r:id="rId4"/>
    <p:sldLayoutId id="2147484215" r:id="rId5"/>
    <p:sldLayoutId id="2147484216" r:id="rId6"/>
    <p:sldLayoutId id="2147484217" r:id="rId7"/>
    <p:sldLayoutId id="2147484218" r:id="rId8"/>
    <p:sldLayoutId id="2147484219" r:id="rId9"/>
    <p:sldLayoutId id="2147484220" r:id="rId10"/>
    <p:sldLayoutId id="214748422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2A23A34-3BA2-4230-B4FF-004D0B1361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3" r:id="rId1"/>
    <p:sldLayoutId id="2147484224" r:id="rId2"/>
    <p:sldLayoutId id="2147484225" r:id="rId3"/>
    <p:sldLayoutId id="2147484226" r:id="rId4"/>
    <p:sldLayoutId id="2147484227" r:id="rId5"/>
    <p:sldLayoutId id="2147484228" r:id="rId6"/>
    <p:sldLayoutId id="2147484229" r:id="rId7"/>
    <p:sldLayoutId id="2147484230" r:id="rId8"/>
    <p:sldLayoutId id="2147484231" r:id="rId9"/>
    <p:sldLayoutId id="2147484232" r:id="rId10"/>
    <p:sldLayoutId id="214748423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543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ru-RU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ru-RU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4618901-F92C-4265-B9C4-1236499C4DE1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5" r:id="rId1"/>
    <p:sldLayoutId id="2147484236" r:id="rId2"/>
    <p:sldLayoutId id="2147484237" r:id="rId3"/>
    <p:sldLayoutId id="2147484238" r:id="rId4"/>
    <p:sldLayoutId id="2147484239" r:id="rId5"/>
    <p:sldLayoutId id="2147484240" r:id="rId6"/>
    <p:sldLayoutId id="2147484241" r:id="rId7"/>
    <p:sldLayoutId id="2147484242" r:id="rId8"/>
    <p:sldLayoutId id="2147484243" r:id="rId9"/>
    <p:sldLayoutId id="2147484244" r:id="rId10"/>
    <p:sldLayoutId id="214748424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971800"/>
            <a:ext cx="8229600" cy="315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ru-RU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ru-RU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44631D5-26CD-4A3A-9A63-4D171E620DBE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7" r:id="rId1"/>
    <p:sldLayoutId id="2147484248" r:id="rId2"/>
    <p:sldLayoutId id="2147484249" r:id="rId3"/>
    <p:sldLayoutId id="2147484250" r:id="rId4"/>
    <p:sldLayoutId id="2147484251" r:id="rId5"/>
    <p:sldLayoutId id="2147484252" r:id="rId6"/>
    <p:sldLayoutId id="2147484253" r:id="rId7"/>
    <p:sldLayoutId id="2147484254" r:id="rId8"/>
    <p:sldLayoutId id="2147484255" r:id="rId9"/>
    <p:sldLayoutId id="2147484256" r:id="rId10"/>
    <p:sldLayoutId id="214748425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ru-RU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ru-RU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794B5D2-2B53-4467-A636-FB6CAB2892E7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9" r:id="rId1"/>
    <p:sldLayoutId id="2147484260" r:id="rId2"/>
    <p:sldLayoutId id="2147484261" r:id="rId3"/>
    <p:sldLayoutId id="2147484262" r:id="rId4"/>
    <p:sldLayoutId id="2147484263" r:id="rId5"/>
    <p:sldLayoutId id="2147484264" r:id="rId6"/>
    <p:sldLayoutId id="2147484265" r:id="rId7"/>
    <p:sldLayoutId id="2147484266" r:id="rId8"/>
    <p:sldLayoutId id="2147484267" r:id="rId9"/>
    <p:sldLayoutId id="2147484268" r:id="rId10"/>
    <p:sldLayoutId id="214748426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467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ru-RU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ru-RU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936B7AF-3D68-4F11-865A-4167EDFC9C9F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543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ru-RU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ru-RU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C8A6105-F70A-4D9C-9DCF-E314C763D768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1" r:id="rId1"/>
    <p:sldLayoutId id="2147484272" r:id="rId2"/>
    <p:sldLayoutId id="2147484273" r:id="rId3"/>
    <p:sldLayoutId id="2147484274" r:id="rId4"/>
    <p:sldLayoutId id="2147484275" r:id="rId5"/>
    <p:sldLayoutId id="2147484276" r:id="rId6"/>
    <p:sldLayoutId id="2147484277" r:id="rId7"/>
    <p:sldLayoutId id="2147484278" r:id="rId8"/>
    <p:sldLayoutId id="2147484279" r:id="rId9"/>
    <p:sldLayoutId id="2147484280" r:id="rId10"/>
    <p:sldLayoutId id="214748428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971800"/>
            <a:ext cx="8229600" cy="315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ru-RU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ru-RU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325E3DD-8D93-490F-B27E-6AE1CE18E243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3" r:id="rId1"/>
    <p:sldLayoutId id="2147484284" r:id="rId2"/>
    <p:sldLayoutId id="2147484285" r:id="rId3"/>
    <p:sldLayoutId id="2147484286" r:id="rId4"/>
    <p:sldLayoutId id="2147484287" r:id="rId5"/>
    <p:sldLayoutId id="2147484288" r:id="rId6"/>
    <p:sldLayoutId id="2147484289" r:id="rId7"/>
    <p:sldLayoutId id="2147484290" r:id="rId8"/>
    <p:sldLayoutId id="2147484291" r:id="rId9"/>
    <p:sldLayoutId id="2147484292" r:id="rId10"/>
    <p:sldLayoutId id="214748429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ru-RU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ru-RU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180B413-5280-428B-B8B6-7989AF2D9755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5" r:id="rId1"/>
    <p:sldLayoutId id="2147484296" r:id="rId2"/>
    <p:sldLayoutId id="2147484297" r:id="rId3"/>
    <p:sldLayoutId id="2147484298" r:id="rId4"/>
    <p:sldLayoutId id="2147484299" r:id="rId5"/>
    <p:sldLayoutId id="2147484300" r:id="rId6"/>
    <p:sldLayoutId id="2147484301" r:id="rId7"/>
    <p:sldLayoutId id="2147484302" r:id="rId8"/>
    <p:sldLayoutId id="2147484303" r:id="rId9"/>
    <p:sldLayoutId id="2147484304" r:id="rId10"/>
    <p:sldLayoutId id="214748430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543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ru-RU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ru-RU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E2E7ECD-4F33-498D-AC54-E8BA3F1172B5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971800"/>
            <a:ext cx="8229600" cy="315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ru-RU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ru-RU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1B1F660-2D1E-4350-B720-222A4BC35841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9" r:id="rId1"/>
    <p:sldLayoutId id="2147484320" r:id="rId2"/>
    <p:sldLayoutId id="2147484321" r:id="rId3"/>
    <p:sldLayoutId id="2147484322" r:id="rId4"/>
    <p:sldLayoutId id="2147484323" r:id="rId5"/>
    <p:sldLayoutId id="2147484324" r:id="rId6"/>
    <p:sldLayoutId id="2147484325" r:id="rId7"/>
    <p:sldLayoutId id="2147484326" r:id="rId8"/>
    <p:sldLayoutId id="2147484327" r:id="rId9"/>
    <p:sldLayoutId id="2147484328" r:id="rId10"/>
    <p:sldLayoutId id="214748432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2A23A34-3BA2-4230-B4FF-004D0B1361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31" r:id="rId1"/>
    <p:sldLayoutId id="2147484332" r:id="rId2"/>
    <p:sldLayoutId id="2147484333" r:id="rId3"/>
    <p:sldLayoutId id="2147484334" r:id="rId4"/>
    <p:sldLayoutId id="2147484335" r:id="rId5"/>
    <p:sldLayoutId id="2147484336" r:id="rId6"/>
    <p:sldLayoutId id="2147484337" r:id="rId7"/>
    <p:sldLayoutId id="2147484338" r:id="rId8"/>
    <p:sldLayoutId id="2147484339" r:id="rId9"/>
    <p:sldLayoutId id="2147484340" r:id="rId10"/>
    <p:sldLayoutId id="2147484341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ru-RU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ru-RU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A507009-70DF-4E69-87BF-FFB12194DDC8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3" r:id="rId1"/>
    <p:sldLayoutId id="2147484344" r:id="rId2"/>
    <p:sldLayoutId id="2147484345" r:id="rId3"/>
    <p:sldLayoutId id="2147484346" r:id="rId4"/>
    <p:sldLayoutId id="2147484347" r:id="rId5"/>
    <p:sldLayoutId id="2147484348" r:id="rId6"/>
    <p:sldLayoutId id="2147484349" r:id="rId7"/>
    <p:sldLayoutId id="2147484350" r:id="rId8"/>
    <p:sldLayoutId id="2147484351" r:id="rId9"/>
    <p:sldLayoutId id="2147484352" r:id="rId10"/>
    <p:sldLayoutId id="214748435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447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743200"/>
            <a:ext cx="8229600" cy="338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ru-RU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ru-RU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62969DD-9682-4A28-B6E7-E94DD1E80A9D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5" r:id="rId1"/>
    <p:sldLayoutId id="2147484356" r:id="rId2"/>
    <p:sldLayoutId id="2147484357" r:id="rId3"/>
    <p:sldLayoutId id="2147484358" r:id="rId4"/>
    <p:sldLayoutId id="2147484359" r:id="rId5"/>
    <p:sldLayoutId id="2147484360" r:id="rId6"/>
    <p:sldLayoutId id="2147484361" r:id="rId7"/>
    <p:sldLayoutId id="2147484362" r:id="rId8"/>
    <p:sldLayoutId id="2147484363" r:id="rId9"/>
    <p:sldLayoutId id="2147484364" r:id="rId10"/>
    <p:sldLayoutId id="214748436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ru-RU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ru-RU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DD10E96-1EC8-487D-A922-A928347C74E6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67" r:id="rId1"/>
    <p:sldLayoutId id="2147484368" r:id="rId2"/>
    <p:sldLayoutId id="2147484369" r:id="rId3"/>
    <p:sldLayoutId id="2147484370" r:id="rId4"/>
    <p:sldLayoutId id="2147484371" r:id="rId5"/>
    <p:sldLayoutId id="2147484372" r:id="rId6"/>
    <p:sldLayoutId id="2147484373" r:id="rId7"/>
    <p:sldLayoutId id="2147484374" r:id="rId8"/>
    <p:sldLayoutId id="2147484375" r:id="rId9"/>
    <p:sldLayoutId id="2147484376" r:id="rId10"/>
    <p:sldLayoutId id="214748437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ru-RU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ru-RU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36D8E53-CE6F-412F-B8A7-B3431E7927F3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79" r:id="rId1"/>
    <p:sldLayoutId id="2147484380" r:id="rId2"/>
    <p:sldLayoutId id="2147484381" r:id="rId3"/>
    <p:sldLayoutId id="2147484382" r:id="rId4"/>
    <p:sldLayoutId id="2147484383" r:id="rId5"/>
    <p:sldLayoutId id="2147484384" r:id="rId6"/>
    <p:sldLayoutId id="2147484385" r:id="rId7"/>
    <p:sldLayoutId id="2147484386" r:id="rId8"/>
    <p:sldLayoutId id="2147484387" r:id="rId9"/>
    <p:sldLayoutId id="2147484388" r:id="rId10"/>
    <p:sldLayoutId id="214748438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22638"/>
            <a:ext cx="8229600" cy="300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ru-RU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ru-RU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6D1F13E-9927-47C0-90B8-3EC1296A9F54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447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743200"/>
            <a:ext cx="8229600" cy="338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ru-RU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ru-RU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AD275EF-8429-45AB-AB86-C062524ECE7B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91" r:id="rId1"/>
    <p:sldLayoutId id="2147484392" r:id="rId2"/>
    <p:sldLayoutId id="2147484393" r:id="rId3"/>
    <p:sldLayoutId id="2147484394" r:id="rId4"/>
    <p:sldLayoutId id="2147484395" r:id="rId5"/>
    <p:sldLayoutId id="2147484396" r:id="rId6"/>
    <p:sldLayoutId id="2147484397" r:id="rId7"/>
    <p:sldLayoutId id="2147484398" r:id="rId8"/>
    <p:sldLayoutId id="2147484399" r:id="rId9"/>
    <p:sldLayoutId id="2147484400" r:id="rId10"/>
    <p:sldLayoutId id="214748440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ru-RU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ru-RU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E6E5874-D2E3-49F6-BA0B-A02B0AFBEFC1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03" r:id="rId1"/>
    <p:sldLayoutId id="2147484404" r:id="rId2"/>
    <p:sldLayoutId id="2147484405" r:id="rId3"/>
    <p:sldLayoutId id="2147484406" r:id="rId4"/>
    <p:sldLayoutId id="2147484407" r:id="rId5"/>
    <p:sldLayoutId id="2147484408" r:id="rId6"/>
    <p:sldLayoutId id="2147484409" r:id="rId7"/>
    <p:sldLayoutId id="2147484410" r:id="rId8"/>
    <p:sldLayoutId id="2147484411" r:id="rId9"/>
    <p:sldLayoutId id="2147484412" r:id="rId10"/>
    <p:sldLayoutId id="214748441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ru-RU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ru-RU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81CA2A0-4DF2-49C2-ABE5-9953EF85A68A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5" r:id="rId1"/>
    <p:sldLayoutId id="2147484416" r:id="rId2"/>
    <p:sldLayoutId id="2147484417" r:id="rId3"/>
    <p:sldLayoutId id="2147484418" r:id="rId4"/>
    <p:sldLayoutId id="2147484419" r:id="rId5"/>
    <p:sldLayoutId id="2147484420" r:id="rId6"/>
    <p:sldLayoutId id="2147484421" r:id="rId7"/>
    <p:sldLayoutId id="2147484422" r:id="rId8"/>
    <p:sldLayoutId id="2147484423" r:id="rId9"/>
    <p:sldLayoutId id="2147484424" r:id="rId10"/>
    <p:sldLayoutId id="214748442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447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743200"/>
            <a:ext cx="8229600" cy="338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ru-RU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ru-RU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5208D0E-08B3-4AA2-9EBC-DBA4AA2CE642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7" r:id="rId1"/>
    <p:sldLayoutId id="2147484428" r:id="rId2"/>
    <p:sldLayoutId id="2147484429" r:id="rId3"/>
    <p:sldLayoutId id="2147484430" r:id="rId4"/>
    <p:sldLayoutId id="2147484431" r:id="rId5"/>
    <p:sldLayoutId id="2147484432" r:id="rId6"/>
    <p:sldLayoutId id="2147484433" r:id="rId7"/>
    <p:sldLayoutId id="2147484434" r:id="rId8"/>
    <p:sldLayoutId id="2147484435" r:id="rId9"/>
    <p:sldLayoutId id="2147484436" r:id="rId10"/>
    <p:sldLayoutId id="214748443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ru-RU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ru-RU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021DA9E-7871-4FA3-BA74-6F7AF395E669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467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ru-RU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ru-RU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DE82E88-6DEF-4E03-ABF6-7CC7CE222706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22638"/>
            <a:ext cx="8229600" cy="300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ru-RU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ru-RU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8043EE5-0E41-4C03-96E2-C98163C1CD55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9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9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9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9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9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9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9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9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9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9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9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0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9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9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9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9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9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9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9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9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9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9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9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9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9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9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9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9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9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9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9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9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9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9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9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9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9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9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59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59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9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9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9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9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9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59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59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59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59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0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9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9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9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9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/>
          <a:lstStyle/>
          <a:p>
            <a:pPr eaLnBrk="1" hangingPunct="1"/>
            <a:r>
              <a:rPr lang="ru-RU" sz="3600" b="1" dirty="0" smtClean="0"/>
              <a:t>Цитата дня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836712"/>
            <a:ext cx="8064896" cy="5289451"/>
          </a:xfrm>
        </p:spPr>
        <p:txBody>
          <a:bodyPr/>
          <a:lstStyle/>
          <a:p>
            <a:pPr algn="r" eaLnBrk="1" hangingPunct="1">
              <a:buFont typeface="Wingdings" pitchFamily="2" charset="2"/>
              <a:buNone/>
            </a:pPr>
            <a:endParaRPr lang="ru-RU" b="1" dirty="0" smtClean="0"/>
          </a:p>
          <a:p>
            <a:pPr algn="r" eaLnBrk="1" hangingPunct="1">
              <a:buFont typeface="Wingdings" pitchFamily="2" charset="2"/>
              <a:buNone/>
            </a:pPr>
            <a:r>
              <a:rPr lang="ru-RU" b="1" dirty="0" smtClean="0"/>
              <a:t>«Всякое </a:t>
            </a:r>
            <a:r>
              <a:rPr lang="ru-RU" b="1" dirty="0"/>
              <a:t>право человека, прямо или косвенно, сводится к обеспечению за ним возможности исполнять его </a:t>
            </a:r>
            <a:r>
              <a:rPr lang="ru-RU" b="1" dirty="0" smtClean="0"/>
              <a:t>обязанности»</a:t>
            </a:r>
          </a:p>
          <a:p>
            <a:pPr algn="r" eaLnBrk="1" hangingPunct="1">
              <a:buFont typeface="Wingdings" pitchFamily="2" charset="2"/>
              <a:buNone/>
            </a:pPr>
            <a:endParaRPr lang="ru-RU" sz="2400" b="1" i="1" dirty="0" smtClean="0"/>
          </a:p>
          <a:p>
            <a:pPr algn="r" eaLnBrk="1" hangingPunct="1">
              <a:buFont typeface="Wingdings" pitchFamily="2" charset="2"/>
              <a:buNone/>
            </a:pPr>
            <a:r>
              <a:rPr lang="ru-RU" sz="2400" b="1" i="1" dirty="0" smtClean="0"/>
              <a:t>Семен Франк </a:t>
            </a:r>
            <a:r>
              <a:rPr lang="ru-RU" sz="1400" b="1" i="1" dirty="0" smtClean="0"/>
              <a:t>– </a:t>
            </a:r>
            <a:r>
              <a:rPr lang="ru-RU" sz="1800" b="1" i="1" dirty="0" smtClean="0"/>
              <a:t>русский религиозный мыслитель, участник сборника «Вехи», один из тех, кого большевики изгнали на «философском пароходе» (1877-1950) </a:t>
            </a:r>
            <a:endParaRPr lang="ru-RU" b="1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2F4CC0-AAC7-4728-8DFC-E4F68CB1ABEB}" type="slidenum">
              <a:rPr lang="ru-RU"/>
              <a:pPr>
                <a:defRPr/>
              </a:pPr>
              <a:t>1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054" y="5894521"/>
            <a:ext cx="996702" cy="963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874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История концепции прав </a:t>
            </a:r>
            <a:r>
              <a:rPr lang="ru-RU" sz="3600" b="1" dirty="0"/>
              <a:t>человека</a:t>
            </a:r>
            <a:br>
              <a:rPr lang="ru-RU" sz="3600" b="1" dirty="0"/>
            </a:br>
            <a:r>
              <a:rPr lang="ru-RU" sz="2000" b="1" dirty="0"/>
              <a:t>Христианский взгляд </a:t>
            </a:r>
            <a:r>
              <a:rPr lang="ru-RU" sz="3200" b="1" dirty="0"/>
              <a:t/>
            </a:r>
            <a:br>
              <a:rPr lang="ru-RU" sz="3200" b="1" dirty="0"/>
            </a:br>
            <a:endParaRPr lang="ru-RU" sz="3600" b="1" dirty="0" smtClean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600200"/>
            <a:ext cx="7560840" cy="4525963"/>
          </a:xfrm>
        </p:spPr>
        <p:txBody>
          <a:bodyPr rtlCol="0">
            <a:normAutofit/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dirty="0" smtClean="0"/>
              <a:t>Евангелие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/>
              <a:t>Идея ценности каждой личности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/>
              <a:t>Идея личной ответственности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/>
              <a:t>Идея «Сильный уступает слабому»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EDC894-914A-411F-AC34-FEA1D0ABB431}" type="slidenum">
              <a:rPr lang="ru-RU"/>
              <a:pPr>
                <a:defRPr/>
              </a:pPr>
              <a:t>10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214" y="5764907"/>
            <a:ext cx="1130786" cy="1093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/>
          <a:lstStyle/>
          <a:p>
            <a:pPr eaLnBrk="1" hangingPunct="1"/>
            <a:r>
              <a:rPr lang="ru-RU" sz="3600" b="1" dirty="0" smtClean="0"/>
              <a:t>История концепции прав человека</a:t>
            </a:r>
            <a:br>
              <a:rPr lang="ru-RU" sz="3600" b="1" dirty="0" smtClean="0"/>
            </a:br>
            <a:r>
              <a:rPr lang="ru-RU" sz="2400" b="1" dirty="0" smtClean="0"/>
              <a:t>Новое время</a:t>
            </a:r>
            <a:endParaRPr lang="ru-RU" sz="3600" b="1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600200"/>
            <a:ext cx="7632848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 smtClean="0"/>
              <a:t>		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dirty="0" smtClean="0"/>
              <a:t>Философы гуманистического направления (Х</a:t>
            </a:r>
            <a:r>
              <a:rPr lang="en-US" sz="2800" dirty="0" smtClean="0"/>
              <a:t>VI-</a:t>
            </a:r>
            <a:r>
              <a:rPr lang="ru-RU" sz="2800" dirty="0" smtClean="0"/>
              <a:t>Х</a:t>
            </a:r>
            <a:r>
              <a:rPr lang="en-US" sz="2800" dirty="0" smtClean="0"/>
              <a:t>VIII</a:t>
            </a:r>
            <a:r>
              <a:rPr lang="ru-RU" sz="2800" dirty="0" smtClean="0"/>
              <a:t> вв.) «формализуют» права человека.</a:t>
            </a:r>
          </a:p>
          <a:p>
            <a:pPr eaLnBrk="1" hangingPunct="1">
              <a:lnSpc>
                <a:spcPct val="80000"/>
              </a:lnSpc>
            </a:pPr>
            <a:endParaRPr lang="ru-RU" sz="2800" dirty="0" smtClean="0"/>
          </a:p>
          <a:p>
            <a:pPr eaLnBrk="1" hangingPunct="1">
              <a:lnSpc>
                <a:spcPct val="80000"/>
              </a:lnSpc>
            </a:pPr>
            <a:r>
              <a:rPr lang="ru-RU" sz="2800" dirty="0" smtClean="0"/>
              <a:t>Появление термина «права человека».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1C89E5-D593-44A1-889C-CBF0E14E15D4}" type="slidenum">
              <a:rPr lang="ru-RU"/>
              <a:pPr>
                <a:defRPr/>
              </a:pPr>
              <a:t>11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214" y="5764907"/>
            <a:ext cx="1130786" cy="1093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dirty="0" smtClean="0"/>
              <a:t>Основные международно-правовые акты о правах человека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484784"/>
            <a:ext cx="7920880" cy="5102027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b="1" dirty="0" smtClean="0"/>
              <a:t>Всеобщая декларация прав человека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1600" dirty="0" smtClean="0"/>
              <a:t>Принята и провозглашена резолюцией 217 А (III) Генеральной Ассамблеи ООН от 10 декабря 1948г.</a:t>
            </a:r>
          </a:p>
          <a:p>
            <a:pPr algn="ctr" eaLnBrk="1" hangingPunct="1">
              <a:lnSpc>
                <a:spcPct val="7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sz="1800" dirty="0" smtClean="0"/>
              <a:t>Статья 1</a:t>
            </a:r>
            <a:r>
              <a:rPr lang="ru-RU" sz="1800" b="1" dirty="0" smtClean="0"/>
              <a:t> </a:t>
            </a:r>
            <a:endParaRPr lang="ru-RU" sz="1800" dirty="0" smtClean="0"/>
          </a:p>
          <a:p>
            <a:pPr eaLnBrk="1" hangingPunct="1">
              <a:lnSpc>
                <a:spcPct val="7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sz="2400" dirty="0" smtClean="0"/>
              <a:t>Все люди рождаются </a:t>
            </a:r>
            <a:r>
              <a:rPr lang="ru-RU" sz="2400" i="1" dirty="0" smtClean="0"/>
              <a:t>свободными и равными</a:t>
            </a:r>
            <a:r>
              <a:rPr lang="ru-RU" sz="2400" dirty="0" smtClean="0"/>
              <a:t> в своем достоинстве и правах. Они наделены разумом и совестью и должны поступать в отношении друг друга в духе братства </a:t>
            </a:r>
          </a:p>
          <a:p>
            <a:pPr algn="ctr" eaLnBrk="1" hangingPunct="1">
              <a:lnSpc>
                <a:spcPct val="75000"/>
              </a:lnSpc>
              <a:spcBef>
                <a:spcPct val="0"/>
              </a:spcBef>
              <a:buFont typeface="Wingdings" pitchFamily="2" charset="2"/>
              <a:buNone/>
            </a:pPr>
            <a:endParaRPr lang="ru-RU" sz="1800" dirty="0" smtClean="0"/>
          </a:p>
          <a:p>
            <a:pPr algn="ctr" eaLnBrk="1" hangingPunct="1">
              <a:lnSpc>
                <a:spcPct val="7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sz="1800" dirty="0" smtClean="0"/>
              <a:t>Статья 2</a:t>
            </a:r>
            <a:r>
              <a:rPr lang="ru-RU" sz="1800" b="1" dirty="0" smtClean="0"/>
              <a:t> </a:t>
            </a:r>
            <a:endParaRPr lang="ru-RU" sz="1800" i="1" dirty="0" smtClean="0"/>
          </a:p>
          <a:p>
            <a:pPr eaLnBrk="1" hangingPunct="1">
              <a:lnSpc>
                <a:spcPct val="7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sz="2400" i="1" dirty="0" smtClean="0"/>
              <a:t>Каждый человек должен обладать всеми правами и всеми свободами</a:t>
            </a:r>
            <a:r>
              <a:rPr lang="ru-RU" sz="2400" dirty="0" smtClean="0"/>
              <a:t>, провозглашенными настоящей Декларацией, </a:t>
            </a:r>
            <a:r>
              <a:rPr lang="ru-RU" sz="2400" i="1" dirty="0" smtClean="0"/>
              <a:t>без какого бы то ни было различия</a:t>
            </a:r>
            <a:r>
              <a:rPr lang="ru-RU" sz="2400" dirty="0" smtClean="0"/>
              <a:t>, как то в отношении расы, цвета кожи, пола, языка, религии, политических или иных убеждений, национального или социального происхождения, имущественного, сословного или иного положения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DA741D-19FB-44EE-AF7C-F28EAADC68C9}" type="slidenum">
              <a:rPr lang="ru-RU"/>
              <a:pPr>
                <a:defRPr/>
              </a:pPr>
              <a:t>12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058002"/>
            <a:ext cx="827584" cy="7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>Иные основные международно-правовые акты о правах человека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2800" dirty="0" smtClean="0"/>
          </a:p>
          <a:p>
            <a:pPr eaLnBrk="1" hangingPunct="1">
              <a:lnSpc>
                <a:spcPct val="80000"/>
              </a:lnSpc>
            </a:pPr>
            <a:r>
              <a:rPr lang="ru-RU" sz="2800" dirty="0" smtClean="0"/>
              <a:t>Международный пакт об экономических, социальных и культурных правах (</a:t>
            </a:r>
            <a:r>
              <a:rPr lang="ru-RU" sz="2800" i="1" dirty="0" smtClean="0"/>
              <a:t>принят ГА ООН 16 декабря 1966 г</a:t>
            </a:r>
            <a:r>
              <a:rPr lang="ru-RU" sz="2800" dirty="0" smtClean="0"/>
              <a:t>.) 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dirty="0" smtClean="0"/>
              <a:t>Международный пакт о гражданских и политических правах (</a:t>
            </a:r>
            <a:r>
              <a:rPr lang="ru-RU" sz="2800" i="1" dirty="0" smtClean="0"/>
              <a:t>принят ГА ООН 16 декабря 1966 г</a:t>
            </a:r>
            <a:r>
              <a:rPr lang="ru-RU" sz="2800" dirty="0" smtClean="0"/>
              <a:t>.) 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dirty="0" smtClean="0"/>
              <a:t>(Европейская) Конвенция о защите прав человека и основных свобод  (</a:t>
            </a:r>
            <a:r>
              <a:rPr lang="ru-RU" sz="2800" i="1" dirty="0" smtClean="0"/>
              <a:t>Рим</a:t>
            </a:r>
            <a:r>
              <a:rPr lang="ru-RU" sz="2800" dirty="0" smtClean="0"/>
              <a:t>,</a:t>
            </a:r>
            <a:r>
              <a:rPr lang="ru-RU" sz="2800" i="1" dirty="0" smtClean="0"/>
              <a:t> 4 ноября 1950 г</a:t>
            </a:r>
            <a:r>
              <a:rPr lang="ru-RU" sz="2800" dirty="0" smtClean="0"/>
              <a:t>.)</a:t>
            </a:r>
          </a:p>
          <a:p>
            <a:pPr eaLnBrk="1" hangingPunct="1">
              <a:lnSpc>
                <a:spcPct val="80000"/>
              </a:lnSpc>
            </a:pPr>
            <a:endParaRPr lang="ru-RU" sz="2800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E61D3C-82C1-483C-B443-CD3C9806B166}" type="slidenum">
              <a:rPr lang="ru-RU"/>
              <a:pPr>
                <a:defRPr/>
              </a:pPr>
              <a:t>13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214" y="5764907"/>
            <a:ext cx="1130786" cy="1093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36712"/>
          </a:xfrm>
        </p:spPr>
        <p:txBody>
          <a:bodyPr/>
          <a:lstStyle/>
          <a:p>
            <a:r>
              <a:rPr lang="ru-RU" sz="2800" b="1" dirty="0" smtClean="0"/>
              <a:t>Права человека в Европейской Конвенции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52736"/>
            <a:ext cx="8856984" cy="5805264"/>
          </a:xfrm>
        </p:spPr>
        <p:txBody>
          <a:bodyPr numCol="2"/>
          <a:lstStyle/>
          <a:p>
            <a:pPr>
              <a:buFont typeface="+mj-lt"/>
              <a:buAutoNum type="arabicParenR"/>
            </a:pPr>
            <a:r>
              <a:rPr lang="ru-RU" sz="1800" dirty="0" smtClean="0">
                <a:solidFill>
                  <a:srgbClr val="FFFF00"/>
                </a:solidFill>
              </a:rPr>
              <a:t>Право </a:t>
            </a:r>
            <a:r>
              <a:rPr lang="ru-RU" sz="1800" dirty="0">
                <a:solidFill>
                  <a:srgbClr val="FFFF00"/>
                </a:solidFill>
              </a:rPr>
              <a:t>на </a:t>
            </a:r>
            <a:r>
              <a:rPr lang="ru-RU" sz="1800" dirty="0" smtClean="0">
                <a:solidFill>
                  <a:srgbClr val="FFFF00"/>
                </a:solidFill>
              </a:rPr>
              <a:t>жизнь</a:t>
            </a:r>
          </a:p>
          <a:p>
            <a:pPr>
              <a:buFont typeface="+mj-lt"/>
              <a:buAutoNum type="arabicParenR"/>
            </a:pPr>
            <a:r>
              <a:rPr lang="ru-RU" sz="1800" dirty="0" smtClean="0">
                <a:solidFill>
                  <a:srgbClr val="FFFF00"/>
                </a:solidFill>
              </a:rPr>
              <a:t>Запрещение пыток</a:t>
            </a:r>
          </a:p>
          <a:p>
            <a:pPr>
              <a:buFont typeface="+mj-lt"/>
              <a:buAutoNum type="arabicParenR"/>
            </a:pPr>
            <a:r>
              <a:rPr lang="ru-RU" sz="1800" dirty="0" smtClean="0">
                <a:solidFill>
                  <a:srgbClr val="FFFF00"/>
                </a:solidFill>
              </a:rPr>
              <a:t>Запрещение </a:t>
            </a:r>
            <a:r>
              <a:rPr lang="ru-RU" sz="1800" dirty="0">
                <a:solidFill>
                  <a:srgbClr val="FFFF00"/>
                </a:solidFill>
              </a:rPr>
              <a:t>рабства и </a:t>
            </a:r>
            <a:r>
              <a:rPr lang="ru-RU" sz="1800" dirty="0" smtClean="0">
                <a:solidFill>
                  <a:srgbClr val="FFFF00"/>
                </a:solidFill>
              </a:rPr>
              <a:t>принудительного труда</a:t>
            </a:r>
          </a:p>
          <a:p>
            <a:pPr>
              <a:buFont typeface="+mj-lt"/>
              <a:buAutoNum type="arabicParenR"/>
            </a:pPr>
            <a:r>
              <a:rPr lang="ru-RU" sz="1800" dirty="0" smtClean="0">
                <a:solidFill>
                  <a:srgbClr val="FFFF00"/>
                </a:solidFill>
              </a:rPr>
              <a:t>Право </a:t>
            </a:r>
            <a:r>
              <a:rPr lang="ru-RU" sz="1800" dirty="0">
                <a:solidFill>
                  <a:srgbClr val="FFFF00"/>
                </a:solidFill>
              </a:rPr>
              <a:t>на свободу и личную </a:t>
            </a:r>
            <a:r>
              <a:rPr lang="ru-RU" sz="1800" dirty="0" smtClean="0">
                <a:solidFill>
                  <a:srgbClr val="FFFF00"/>
                </a:solidFill>
              </a:rPr>
              <a:t>неприкосновенность</a:t>
            </a:r>
          </a:p>
          <a:p>
            <a:pPr>
              <a:buFont typeface="+mj-lt"/>
              <a:buAutoNum type="arabicParenR"/>
            </a:pPr>
            <a:r>
              <a:rPr lang="ru-RU" sz="1800" dirty="0" smtClean="0">
                <a:solidFill>
                  <a:srgbClr val="FFFF00"/>
                </a:solidFill>
              </a:rPr>
              <a:t>Право </a:t>
            </a:r>
            <a:r>
              <a:rPr lang="ru-RU" sz="1800" dirty="0">
                <a:solidFill>
                  <a:srgbClr val="FFFF00"/>
                </a:solidFill>
              </a:rPr>
              <a:t>ни справедливое судебное </a:t>
            </a:r>
            <a:r>
              <a:rPr lang="ru-RU" sz="1800" dirty="0" smtClean="0">
                <a:solidFill>
                  <a:srgbClr val="FFFF00"/>
                </a:solidFill>
              </a:rPr>
              <a:t>разбирательство</a:t>
            </a:r>
          </a:p>
          <a:p>
            <a:pPr>
              <a:buFont typeface="+mj-lt"/>
              <a:buAutoNum type="arabicParenR"/>
            </a:pPr>
            <a:r>
              <a:rPr lang="ru-RU" sz="1800" dirty="0" smtClean="0">
                <a:solidFill>
                  <a:srgbClr val="FFFF00"/>
                </a:solidFill>
              </a:rPr>
              <a:t>Наказание </a:t>
            </a:r>
            <a:r>
              <a:rPr lang="ru-RU" sz="1800" dirty="0">
                <a:solidFill>
                  <a:srgbClr val="FFFF00"/>
                </a:solidFill>
              </a:rPr>
              <a:t>исключительно на основании закона </a:t>
            </a:r>
            <a:endParaRPr lang="ru-RU" sz="1800" dirty="0" smtClean="0">
              <a:solidFill>
                <a:srgbClr val="FFFF00"/>
              </a:solidFill>
            </a:endParaRPr>
          </a:p>
          <a:p>
            <a:pPr>
              <a:buFont typeface="+mj-lt"/>
              <a:buAutoNum type="arabicParenR"/>
            </a:pPr>
            <a:r>
              <a:rPr lang="ru-RU" sz="1800" dirty="0" smtClean="0">
                <a:solidFill>
                  <a:srgbClr val="FFFF00"/>
                </a:solidFill>
              </a:rPr>
              <a:t>Право </a:t>
            </a:r>
            <a:r>
              <a:rPr lang="ru-RU" sz="1800" dirty="0">
                <a:solidFill>
                  <a:srgbClr val="FFFF00"/>
                </a:solidFill>
              </a:rPr>
              <a:t>на уважение частной и семейной </a:t>
            </a:r>
            <a:r>
              <a:rPr lang="ru-RU" sz="1800" dirty="0" smtClean="0">
                <a:solidFill>
                  <a:srgbClr val="FFFF00"/>
                </a:solidFill>
              </a:rPr>
              <a:t>жизни</a:t>
            </a:r>
          </a:p>
          <a:p>
            <a:pPr>
              <a:buFont typeface="+mj-lt"/>
              <a:buAutoNum type="arabicParenR"/>
            </a:pPr>
            <a:r>
              <a:rPr lang="ru-RU" sz="1800" dirty="0">
                <a:solidFill>
                  <a:srgbClr val="FFFF00"/>
                </a:solidFill>
              </a:rPr>
              <a:t>Свобода мысли, совести и </a:t>
            </a:r>
            <a:r>
              <a:rPr lang="ru-RU" sz="1800" dirty="0" smtClean="0">
                <a:solidFill>
                  <a:srgbClr val="FFFF00"/>
                </a:solidFill>
              </a:rPr>
              <a:t>религии</a:t>
            </a:r>
          </a:p>
          <a:p>
            <a:pPr>
              <a:buFont typeface="+mj-lt"/>
              <a:buAutoNum type="arabicParenR"/>
            </a:pPr>
            <a:r>
              <a:rPr lang="ru-RU" sz="1800" dirty="0" smtClean="0">
                <a:solidFill>
                  <a:srgbClr val="FFFF00"/>
                </a:solidFill>
              </a:rPr>
              <a:t>Свобода </a:t>
            </a:r>
            <a:r>
              <a:rPr lang="ru-RU" sz="1800" dirty="0">
                <a:solidFill>
                  <a:srgbClr val="FFFF00"/>
                </a:solidFill>
              </a:rPr>
              <a:t>выражения </a:t>
            </a:r>
            <a:r>
              <a:rPr lang="ru-RU" sz="1800" dirty="0" smtClean="0">
                <a:solidFill>
                  <a:srgbClr val="FFFF00"/>
                </a:solidFill>
              </a:rPr>
              <a:t>мнения</a:t>
            </a:r>
          </a:p>
          <a:p>
            <a:pPr>
              <a:buFont typeface="+mj-lt"/>
              <a:buAutoNum type="arabicParenR"/>
            </a:pPr>
            <a:r>
              <a:rPr lang="ru-RU" sz="1800" dirty="0">
                <a:solidFill>
                  <a:srgbClr val="FFFF00"/>
                </a:solidFill>
              </a:rPr>
              <a:t>Свобода собраний и </a:t>
            </a:r>
            <a:r>
              <a:rPr lang="ru-RU" sz="1800" dirty="0" smtClean="0">
                <a:solidFill>
                  <a:srgbClr val="FFFF00"/>
                </a:solidFill>
              </a:rPr>
              <a:t>ассоциаций</a:t>
            </a:r>
          </a:p>
          <a:p>
            <a:pPr>
              <a:buFont typeface="+mj-lt"/>
              <a:buAutoNum type="arabicParenR"/>
            </a:pPr>
            <a:r>
              <a:rPr lang="ru-RU" sz="1800" dirty="0">
                <a:solidFill>
                  <a:srgbClr val="FFFF00"/>
                </a:solidFill>
              </a:rPr>
              <a:t>Право на вступление с брак </a:t>
            </a:r>
            <a:endParaRPr lang="ru-RU" sz="1800" dirty="0" smtClean="0">
              <a:solidFill>
                <a:srgbClr val="FFFF00"/>
              </a:solidFill>
            </a:endParaRPr>
          </a:p>
          <a:p>
            <a:pPr>
              <a:buFont typeface="+mj-lt"/>
              <a:buAutoNum type="arabicParenR"/>
            </a:pPr>
            <a:r>
              <a:rPr lang="ru-RU" sz="1800" dirty="0">
                <a:solidFill>
                  <a:srgbClr val="FFFF00"/>
                </a:solidFill>
              </a:rPr>
              <a:t>Право на эффективные средства правовой </a:t>
            </a:r>
            <a:r>
              <a:rPr lang="ru-RU" sz="1800" dirty="0" smtClean="0">
                <a:solidFill>
                  <a:srgbClr val="FFFF00"/>
                </a:solidFill>
              </a:rPr>
              <a:t>защиты</a:t>
            </a:r>
          </a:p>
          <a:p>
            <a:pPr>
              <a:buFont typeface="+mj-lt"/>
              <a:buAutoNum type="arabicParenR"/>
            </a:pPr>
            <a:r>
              <a:rPr lang="ru-RU" sz="1800" dirty="0" smtClean="0">
                <a:solidFill>
                  <a:srgbClr val="66FF66"/>
                </a:solidFill>
              </a:rPr>
              <a:t>Запрещение дискриминации</a:t>
            </a:r>
          </a:p>
          <a:p>
            <a:pPr>
              <a:buFont typeface="+mj-lt"/>
              <a:buAutoNum type="arabicParenR"/>
            </a:pPr>
            <a:endParaRPr lang="ru-RU" sz="1800" dirty="0" smtClean="0">
              <a:solidFill>
                <a:srgbClr val="66FF66"/>
              </a:solidFill>
            </a:endParaRPr>
          </a:p>
          <a:p>
            <a:pPr>
              <a:buFont typeface="+mj-lt"/>
              <a:buAutoNum type="arabicParenR"/>
            </a:pPr>
            <a:r>
              <a:rPr lang="ru-RU" sz="1800" dirty="0">
                <a:solidFill>
                  <a:srgbClr val="66FF66"/>
                </a:solidFill>
              </a:rPr>
              <a:t> Отступление от соблюдения обязательств в чрезвычайных ситуациях </a:t>
            </a:r>
            <a:endParaRPr lang="ru-RU" sz="1800" dirty="0" smtClean="0">
              <a:solidFill>
                <a:srgbClr val="66FF66"/>
              </a:solidFill>
            </a:endParaRPr>
          </a:p>
          <a:p>
            <a:pPr>
              <a:buFont typeface="+mj-lt"/>
              <a:buAutoNum type="arabicParenR"/>
            </a:pPr>
            <a:endParaRPr lang="ru-RU" sz="1800" dirty="0" smtClean="0">
              <a:solidFill>
                <a:srgbClr val="66FF66"/>
              </a:solidFill>
            </a:endParaRPr>
          </a:p>
          <a:p>
            <a:pPr>
              <a:buFont typeface="+mj-lt"/>
              <a:buAutoNum type="arabicParenR"/>
            </a:pPr>
            <a:r>
              <a:rPr lang="ru-RU" sz="1800" dirty="0">
                <a:solidFill>
                  <a:srgbClr val="66FF66"/>
                </a:solidFill>
              </a:rPr>
              <a:t>Ограничение на политическую деятельность </a:t>
            </a:r>
            <a:r>
              <a:rPr lang="ru-RU" sz="1800" dirty="0" smtClean="0">
                <a:solidFill>
                  <a:srgbClr val="66FF66"/>
                </a:solidFill>
              </a:rPr>
              <a:t>иностранцев</a:t>
            </a:r>
          </a:p>
          <a:p>
            <a:pPr>
              <a:buFont typeface="+mj-lt"/>
              <a:buAutoNum type="arabicParenR"/>
            </a:pPr>
            <a:endParaRPr lang="ru-RU" sz="1800" dirty="0" smtClean="0">
              <a:solidFill>
                <a:srgbClr val="66FF66"/>
              </a:solidFill>
            </a:endParaRPr>
          </a:p>
          <a:p>
            <a:pPr>
              <a:buFont typeface="+mj-lt"/>
              <a:buAutoNum type="arabicParenR"/>
            </a:pPr>
            <a:r>
              <a:rPr lang="ru-RU" sz="1800" dirty="0">
                <a:solidFill>
                  <a:srgbClr val="66FF66"/>
                </a:solidFill>
              </a:rPr>
              <a:t>Запрещение злоупотреблений правами </a:t>
            </a:r>
            <a:endParaRPr lang="ru-RU" sz="1800" dirty="0" smtClean="0">
              <a:solidFill>
                <a:srgbClr val="66FF66"/>
              </a:solidFill>
            </a:endParaRPr>
          </a:p>
          <a:p>
            <a:pPr>
              <a:buFont typeface="+mj-lt"/>
              <a:buAutoNum type="arabicParenR"/>
            </a:pPr>
            <a:endParaRPr lang="ru-RU" sz="1800" dirty="0" smtClean="0">
              <a:solidFill>
                <a:srgbClr val="66FF66"/>
              </a:solidFill>
            </a:endParaRPr>
          </a:p>
          <a:p>
            <a:pPr>
              <a:buFont typeface="+mj-lt"/>
              <a:buAutoNum type="arabicParenR"/>
            </a:pPr>
            <a:r>
              <a:rPr lang="ru-RU" sz="1800" dirty="0">
                <a:solidFill>
                  <a:srgbClr val="66FF66"/>
                </a:solidFill>
              </a:rPr>
              <a:t>Пределы использования ограничений в отношении прав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7883B-EA51-4AEA-9A6C-A1443BB3EBBF}" type="slidenum">
              <a:rPr lang="en-US" altLang="ru-RU" smtClean="0"/>
              <a:pPr/>
              <a:t>14</a:t>
            </a:fld>
            <a:endParaRPr lang="en-US" alt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214" y="5764907"/>
            <a:ext cx="1130786" cy="1093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2472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b="1" dirty="0" smtClean="0"/>
              <a:t>Права человека – это: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507288" cy="532859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вытекающие из природы человека – его </a:t>
            </a:r>
            <a:r>
              <a:rPr lang="ru-RU" b="1" dirty="0" smtClean="0"/>
              <a:t>неотъемлемого достоинства </a:t>
            </a:r>
            <a:r>
              <a:rPr lang="ru-RU" dirty="0" smtClean="0"/>
              <a:t>- </a:t>
            </a:r>
            <a:r>
              <a:rPr lang="ru-RU" i="1" dirty="0" smtClean="0"/>
              <a:t>блага и ценности</a:t>
            </a:r>
            <a:r>
              <a:rPr lang="ru-RU" dirty="0" smtClean="0"/>
              <a:t>, которые никому не разрешено нарушать.</a:t>
            </a:r>
          </a:p>
          <a:p>
            <a:pPr marL="0" indent="0" algn="ctr">
              <a:buNone/>
            </a:pPr>
            <a:r>
              <a:rPr lang="ru-RU" dirty="0" smtClean="0"/>
              <a:t>Отсюда запреты: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произвольно </a:t>
            </a:r>
            <a:r>
              <a:rPr lang="ru-RU" dirty="0"/>
              <a:t>лишать жизни,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произвольно </a:t>
            </a:r>
            <a:r>
              <a:rPr lang="ru-RU" dirty="0"/>
              <a:t>лишать свободы,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произвольно </a:t>
            </a:r>
            <a:r>
              <a:rPr lang="ru-RU" dirty="0"/>
              <a:t>лишать собственности,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порочить </a:t>
            </a:r>
            <a:r>
              <a:rPr lang="ru-RU" dirty="0"/>
              <a:t>доброе имя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214" y="5764907"/>
            <a:ext cx="1130786" cy="1093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7568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/>
          <a:lstStyle/>
          <a:p>
            <a:r>
              <a:rPr lang="ru-RU" sz="3200" b="1" dirty="0"/>
              <a:t>Неписаные права</a:t>
            </a:r>
            <a:r>
              <a:rPr lang="ru-RU" sz="3200" dirty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435280" cy="5832648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u="sng" dirty="0" smtClean="0"/>
              <a:t>Права</a:t>
            </a:r>
            <a:r>
              <a:rPr lang="ru-RU" sz="2400" u="sng" dirty="0"/>
              <a:t>, выводимые судами </a:t>
            </a:r>
            <a:r>
              <a:rPr lang="ru-RU" sz="2400" u="sng" dirty="0" smtClean="0"/>
              <a:t>при </a:t>
            </a:r>
            <a:r>
              <a:rPr lang="ru-RU" sz="2400" u="sng" dirty="0"/>
              <a:t>рассмотрении конкретных дел</a:t>
            </a:r>
          </a:p>
          <a:p>
            <a:pPr marL="0" indent="0" algn="ctr">
              <a:buNone/>
            </a:pPr>
            <a:endParaRPr lang="ru-RU" sz="2400" i="1" dirty="0" smtClean="0"/>
          </a:p>
          <a:p>
            <a:pPr marL="0" indent="0" algn="ctr">
              <a:buNone/>
            </a:pPr>
            <a:r>
              <a:rPr lang="ru-RU" sz="2400" i="1" dirty="0" smtClean="0"/>
              <a:t>Примеры</a:t>
            </a:r>
            <a:r>
              <a:rPr lang="ru-RU" sz="2400" i="1" dirty="0"/>
              <a:t>:</a:t>
            </a:r>
            <a:endParaRPr lang="ru-RU" sz="2400" dirty="0"/>
          </a:p>
          <a:p>
            <a:pPr lvl="0"/>
            <a:r>
              <a:rPr lang="ru-RU" sz="2400" dirty="0"/>
              <a:t>В </a:t>
            </a:r>
            <a:r>
              <a:rPr lang="ru-RU" sz="2400" b="1" dirty="0" smtClean="0"/>
              <a:t>США</a:t>
            </a:r>
            <a:r>
              <a:rPr lang="ru-RU" sz="2400" dirty="0" smtClean="0"/>
              <a:t>: </a:t>
            </a:r>
            <a:r>
              <a:rPr lang="ru-RU" sz="2400" dirty="0"/>
              <a:t>на обучение иностранному языку; на обучение в частной школе; на зачатие ребенка; на сжигание флага, свобода передвижения между штатами и др.</a:t>
            </a:r>
          </a:p>
          <a:p>
            <a:pPr lvl="0"/>
            <a:r>
              <a:rPr lang="ru-RU" sz="2400" dirty="0"/>
              <a:t>В </a:t>
            </a:r>
            <a:r>
              <a:rPr lang="ru-RU" sz="2400" b="1" dirty="0" smtClean="0"/>
              <a:t>ФРГ</a:t>
            </a:r>
            <a:r>
              <a:rPr lang="ru-RU" sz="2400" dirty="0" smtClean="0"/>
              <a:t>: </a:t>
            </a:r>
            <a:r>
              <a:rPr lang="ru-RU" sz="2400" dirty="0"/>
              <a:t>на кормление голубей; на собственное изображение; на информационное самоопределение и др.</a:t>
            </a:r>
          </a:p>
          <a:p>
            <a:r>
              <a:rPr lang="ru-RU" sz="2400" dirty="0"/>
              <a:t>В </a:t>
            </a:r>
            <a:r>
              <a:rPr lang="ru-RU" sz="2400" b="1" dirty="0" smtClean="0"/>
              <a:t>России</a:t>
            </a:r>
            <a:r>
              <a:rPr lang="ru-RU" sz="2400" dirty="0" smtClean="0"/>
              <a:t>: </a:t>
            </a:r>
            <a:r>
              <a:rPr lang="ru-RU" sz="2400" dirty="0"/>
              <a:t>на погребение; на свободу договора.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7883B-EA51-4AEA-9A6C-A1443BB3EBBF}" type="slidenum">
              <a:rPr lang="en-US" altLang="ru-RU" smtClean="0"/>
              <a:pPr/>
              <a:t>16</a:t>
            </a:fld>
            <a:endParaRPr lang="en-US" alt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214" y="5764907"/>
            <a:ext cx="1130786" cy="1093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91736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dirty="0" smtClean="0"/>
              <a:t>Поколения прав человека (?)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600200"/>
            <a:ext cx="7632848" cy="4525963"/>
          </a:xfrm>
        </p:spPr>
        <p:txBody>
          <a:bodyPr/>
          <a:lstStyle/>
          <a:p>
            <a:pPr marL="609600" indent="-609600" eaLnBrk="1" hangingPunct="1">
              <a:lnSpc>
                <a:spcPct val="190000"/>
              </a:lnSpc>
              <a:buFontTx/>
              <a:buAutoNum type="arabicPeriod"/>
            </a:pPr>
            <a:r>
              <a:rPr lang="ru-RU" dirty="0" smtClean="0"/>
              <a:t>Личные права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dirty="0" smtClean="0"/>
              <a:t>Политические права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dirty="0" smtClean="0"/>
              <a:t>Социально-экономические права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dirty="0" smtClean="0"/>
              <a:t>Культурные права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dirty="0" smtClean="0"/>
              <a:t>Экологические права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ru-RU" u="sng" dirty="0" smtClean="0"/>
          </a:p>
          <a:p>
            <a:pPr marL="609600" indent="-609600" eaLnBrk="1" hangingPunct="1">
              <a:buFont typeface="Wingdings" pitchFamily="2" charset="2"/>
              <a:buNone/>
            </a:pPr>
            <a:endParaRPr lang="ru-RU" u="sng" dirty="0" smtClean="0"/>
          </a:p>
          <a:p>
            <a:pPr marL="609600" indent="-609600" eaLnBrk="1" hangingPunct="1">
              <a:buFont typeface="Wingdings" pitchFamily="2" charset="2"/>
              <a:buNone/>
            </a:pPr>
            <a:endParaRPr lang="ru-RU" u="sng" dirty="0" smtClean="0"/>
          </a:p>
          <a:p>
            <a:pPr marL="609600" indent="-609600" eaLnBrk="1" hangingPunct="1">
              <a:buFont typeface="Wingdings" pitchFamily="2" charset="2"/>
              <a:buNone/>
            </a:pPr>
            <a:endParaRPr lang="ru-RU" u="sng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FA6046-2DF2-41E5-81A5-28D86218C10C}" type="slidenum">
              <a:rPr lang="ru-RU"/>
              <a:pPr>
                <a:defRPr/>
              </a:pPr>
              <a:t>17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214" y="5764907"/>
            <a:ext cx="1130786" cy="1093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274638"/>
            <a:ext cx="7560840" cy="1143000"/>
          </a:xfrm>
        </p:spPr>
        <p:txBody>
          <a:bodyPr/>
          <a:lstStyle/>
          <a:p>
            <a:pPr eaLnBrk="1" hangingPunct="1"/>
            <a:r>
              <a:rPr lang="ru-RU" b="1" dirty="0" smtClean="0"/>
              <a:t>Должны ли обладать правами: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pPr marL="2332038" eaLnBrk="1" hangingPunct="1"/>
            <a:endParaRPr lang="ru-RU" dirty="0" smtClean="0"/>
          </a:p>
          <a:p>
            <a:pPr marL="2332038" eaLnBrk="1" hangingPunct="1"/>
            <a:endParaRPr lang="ru-RU" dirty="0" smtClean="0"/>
          </a:p>
          <a:p>
            <a:pPr marL="2332038" eaLnBrk="1" hangingPunct="1"/>
            <a:r>
              <a:rPr lang="ru-RU" dirty="0" smtClean="0"/>
              <a:t>Андроид (биоробот)?</a:t>
            </a:r>
          </a:p>
          <a:p>
            <a:pPr marL="2332038" eaLnBrk="1" hangingPunct="1"/>
            <a:r>
              <a:rPr lang="ru-RU" dirty="0" smtClean="0"/>
              <a:t>Клон человека?</a:t>
            </a:r>
          </a:p>
          <a:p>
            <a:pPr marL="2332038" eaLnBrk="1" hangingPunct="1"/>
            <a:r>
              <a:rPr lang="ru-RU" dirty="0" smtClean="0"/>
              <a:t>Животное?</a:t>
            </a:r>
          </a:p>
          <a:p>
            <a:pPr marL="1989138" indent="0">
              <a:buNone/>
            </a:pPr>
            <a:endParaRPr lang="ru-RU" dirty="0" smtClean="0"/>
          </a:p>
          <a:p>
            <a:pPr marL="1989138" indent="0">
              <a:buNone/>
            </a:pPr>
            <a:endParaRPr lang="ru-RU" dirty="0"/>
          </a:p>
          <a:p>
            <a:pPr marL="1989138" indent="0">
              <a:buNone/>
            </a:pPr>
            <a:r>
              <a:rPr lang="ru-RU" sz="4000" b="1" i="1" dirty="0" smtClean="0"/>
              <a:t>Каковы критерии</a:t>
            </a:r>
            <a:r>
              <a:rPr lang="ru-RU" sz="4000" b="1" i="1" dirty="0"/>
              <a:t>?</a:t>
            </a:r>
            <a:endParaRPr lang="ru-RU" sz="4000" b="1" i="1" dirty="0" smtClean="0"/>
          </a:p>
          <a:p>
            <a:pPr marL="2332038" eaLnBrk="1" hangingPunct="1"/>
            <a:endParaRPr lang="ru-RU" dirty="0" smtClean="0"/>
          </a:p>
          <a:p>
            <a:pPr marL="2332038" eaLnBrk="1" hangingPunct="1">
              <a:buFont typeface="Wingdings" pitchFamily="2" charset="2"/>
              <a:buNone/>
            </a:pPr>
            <a:endParaRPr lang="ru-RU" i="1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2616D3-0976-4A22-82C9-AA69B1A299F3}" type="slidenum">
              <a:rPr lang="ru-RU"/>
              <a:pPr>
                <a:defRPr/>
              </a:pPr>
              <a:t>18</a:t>
            </a:fld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214" y="5764907"/>
            <a:ext cx="1130786" cy="1093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Субъективное право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600200"/>
            <a:ext cx="7848872" cy="4852988"/>
          </a:xfrm>
        </p:spPr>
        <p:txBody>
          <a:bodyPr rtlCol="0">
            <a:normAutofit fontScale="92500" lnSpcReduction="20000"/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u="sng" dirty="0" smtClean="0"/>
              <a:t>Что означает «я имею право»?</a:t>
            </a:r>
          </a:p>
          <a:p>
            <a:pPr marL="457200" indent="-457200" eaLnBrk="1" fontAlgn="auto" hangingPunct="1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 smtClean="0"/>
              <a:t>Правомочия на собственные действия </a:t>
            </a:r>
            <a:r>
              <a:rPr lang="ru-RU" sz="2400" dirty="0" smtClean="0"/>
              <a:t>(самостоятельное совершение фактических и юридически значимых действий):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ru-RU" sz="2000" i="1" dirty="0" smtClean="0"/>
              <a:t>я свободно предпринимаю действия или не предпринимаю никаких действий, не опасаясь, что это будет подвергнуто юридическому осуждению</a:t>
            </a:r>
          </a:p>
          <a:p>
            <a:pPr marL="457200" indent="-457200" eaLnBrk="1" fontAlgn="auto" hangingPunct="1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 smtClean="0"/>
              <a:t>Правомочия требования </a:t>
            </a:r>
            <a:r>
              <a:rPr lang="ru-RU" sz="2400" dirty="0" smtClean="0"/>
              <a:t>(требование от обязанного субъекта исполнения соответствующих обязанностей):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ru-RU" sz="2100" i="1" dirty="0" smtClean="0"/>
              <a:t>моему праву корреспондируют соответствующие обязанности других лиц и государства (его органов и должностных лиц)</a:t>
            </a:r>
          </a:p>
          <a:p>
            <a:pPr marL="457200" indent="-457200" eaLnBrk="1" fontAlgn="auto" hangingPunct="1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 smtClean="0"/>
              <a:t>Правомочия на защиту </a:t>
            </a:r>
            <a:r>
              <a:rPr lang="ru-RU" sz="2400" dirty="0" smtClean="0"/>
              <a:t>(государство обязывается защитить мое право от покушений на него):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ru-RU" sz="2000" i="1" dirty="0" smtClean="0"/>
              <a:t>в случае нарушения я могу требовать возмещения материального ущерба и компенсации морального вреда, а также привлечения к ответственности виновного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1612B8-16C6-4B40-AD34-065035148F9B}" type="slidenum">
              <a:rPr lang="ru-RU"/>
              <a:pPr>
                <a:defRPr/>
              </a:pPr>
              <a:t>19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988395"/>
            <a:ext cx="899592" cy="869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3036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74638"/>
            <a:ext cx="8362950" cy="5170487"/>
          </a:xfrm>
        </p:spPr>
        <p:txBody>
          <a:bodyPr/>
          <a:lstStyle/>
          <a:p>
            <a:pPr eaLnBrk="1" hangingPunct="1"/>
            <a:r>
              <a:rPr lang="ru-RU" sz="3200" dirty="0" smtClean="0"/>
              <a:t>ТЕМА 10. </a:t>
            </a:r>
            <a:br>
              <a:rPr lang="ru-RU" sz="3200" dirty="0" smtClean="0"/>
            </a:br>
            <a:r>
              <a:rPr lang="ru-RU" sz="4800" b="1" dirty="0" smtClean="0"/>
              <a:t>Конституционно-правовые основы взаимоотношений личности и государства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sz="2400" b="1" dirty="0" smtClean="0"/>
              <a:t>(6 час.)</a:t>
            </a:r>
            <a:br>
              <a:rPr lang="ru-RU" sz="2400" b="1" dirty="0" smtClean="0"/>
            </a:br>
            <a:endParaRPr lang="ru-RU" sz="2400" b="1" dirty="0" smtClean="0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3C778E-76FF-4D8A-8AC0-1F17F6FE5FA1}" type="slidenum">
              <a:rPr lang="ru-RU"/>
              <a:pPr>
                <a:defRPr/>
              </a:pPr>
              <a:t>2</a:t>
            </a:fld>
            <a:endParaRPr lang="ru-RU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3886200"/>
            <a:ext cx="6400800" cy="1752600"/>
          </a:xfrm>
        </p:spPr>
        <p:txBody>
          <a:bodyPr/>
          <a:lstStyle/>
          <a:p>
            <a:pPr marL="609600" indent="-60960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800" b="1" smtClean="0"/>
          </a:p>
          <a:p>
            <a:pPr marL="609600" indent="-60960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800" b="1" smtClean="0"/>
          </a:p>
          <a:p>
            <a:pPr marL="609600" indent="-60960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800" b="1" smtClean="0"/>
          </a:p>
          <a:p>
            <a:pPr marL="609600" indent="-60960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800" b="1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373216"/>
            <a:ext cx="142875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ru-RU" sz="3600" b="1" dirty="0" smtClean="0"/>
              <a:t>Теоретический и практический вопрос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sz="4400" dirty="0" smtClean="0">
              <a:solidFill>
                <a:srgbClr val="1C1C1C"/>
              </a:solidFill>
            </a:endParaRPr>
          </a:p>
          <a:p>
            <a:pPr marL="0" indent="0" algn="ctr">
              <a:buNone/>
            </a:pPr>
            <a:r>
              <a:rPr lang="ru-RU" sz="4400" dirty="0" smtClean="0"/>
              <a:t>Являются </a:t>
            </a:r>
            <a:r>
              <a:rPr lang="ru-RU" sz="4400" dirty="0"/>
              <a:t>ли </a:t>
            </a:r>
            <a:r>
              <a:rPr lang="ru-RU" sz="4400" dirty="0" smtClean="0"/>
              <a:t>права человека субъективными?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DD5F9E-2611-4506-9F68-1CFEE0ED72E0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214" y="5764907"/>
            <a:ext cx="1130786" cy="1093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04545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/>
              <a:t>Проблемы, связанные с правами человека</a:t>
            </a:r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755576" y="1600200"/>
            <a:ext cx="7560840" cy="4525963"/>
          </a:xfrm>
        </p:spPr>
        <p:txBody>
          <a:bodyPr/>
          <a:lstStyle/>
          <a:p>
            <a:pPr eaLnBrk="1" hangingPunct="1"/>
            <a:endParaRPr lang="ru-RU" dirty="0" smtClean="0"/>
          </a:p>
          <a:p>
            <a:pPr eaLnBrk="1" hangingPunct="1"/>
            <a:r>
              <a:rPr lang="ru-RU" dirty="0" smtClean="0"/>
              <a:t>Соотношение с национальным (государственным) суверенитетом </a:t>
            </a:r>
          </a:p>
          <a:p>
            <a:pPr eaLnBrk="1" hangingPunct="1"/>
            <a:r>
              <a:rPr lang="ru-RU" dirty="0" smtClean="0"/>
              <a:t>Каков набор прав человека?</a:t>
            </a:r>
          </a:p>
          <a:p>
            <a:pPr eaLnBrk="1" hangingPunct="1"/>
            <a:r>
              <a:rPr lang="ru-RU" dirty="0" smtClean="0"/>
              <a:t>Национальная безопасность и права человека</a:t>
            </a:r>
          </a:p>
          <a:p>
            <a:pPr eaLnBrk="1" hangingPunct="1"/>
            <a:r>
              <a:rPr lang="ru-RU" dirty="0" smtClean="0"/>
              <a:t>Размывание границ (пределов) реализации прав человека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8F17AD-9DC4-4DC1-8A15-A88CC2321F7A}" type="slidenum">
              <a:rPr lang="ru-RU"/>
              <a:pPr>
                <a:defRPr/>
              </a:pPr>
              <a:t>21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214" y="5764907"/>
            <a:ext cx="1130786" cy="1093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Цитата дня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pPr marL="0" lvl="0" indent="447675" algn="r" eaLnBrk="1" hangingPunct="1">
              <a:buNone/>
            </a:pPr>
            <a:r>
              <a:rPr lang="ru-RU" sz="3600" b="1" dirty="0" smtClean="0"/>
              <a:t>Имея в стране самую человечную конституцию, можно всем жить под угрозой расстрела</a:t>
            </a:r>
            <a:r>
              <a:rPr lang="ru-RU" sz="3600" dirty="0" smtClean="0"/>
              <a:t>.</a:t>
            </a:r>
          </a:p>
          <a:p>
            <a:pPr lvl="0" algn="r" eaLnBrk="1" hangingPunct="1">
              <a:buNone/>
            </a:pPr>
            <a:endParaRPr lang="ru-RU" sz="2400" b="1" i="1" dirty="0" smtClean="0"/>
          </a:p>
          <a:p>
            <a:pPr lvl="0" algn="r" eaLnBrk="1" hangingPunct="1">
              <a:buNone/>
            </a:pPr>
            <a:r>
              <a:rPr lang="ru-RU" sz="2400" b="1" i="1" dirty="0" smtClean="0"/>
              <a:t>Григорий Александров о Конституции СССР 1936 г. – </a:t>
            </a:r>
            <a:r>
              <a:rPr lang="ru-RU" sz="2000" b="1" i="1" dirty="0" smtClean="0"/>
              <a:t>советский кинорежиссер (1903—1983)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7883B-EA51-4AEA-9A6C-A1443BB3EBBF}" type="slidenum">
              <a:rPr lang="en-US" altLang="ru-RU" smtClean="0"/>
              <a:pPr/>
              <a:t>22</a:t>
            </a:fld>
            <a:endParaRPr lang="en-US" alt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214" y="5764907"/>
            <a:ext cx="1130786" cy="1093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34572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3568" y="908720"/>
            <a:ext cx="7772400" cy="3528392"/>
          </a:xfrm>
        </p:spPr>
        <p:txBody>
          <a:bodyPr/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Личность </a:t>
            </a:r>
            <a:r>
              <a:rPr lang="ru-RU" b="1" dirty="0"/>
              <a:t>в </a:t>
            </a:r>
            <a:r>
              <a:rPr lang="ru-RU" b="1" dirty="0" smtClean="0"/>
              <a:t>Конституции России</a:t>
            </a:r>
            <a:br>
              <a:rPr lang="ru-RU" b="1" dirty="0" smtClean="0"/>
            </a:br>
            <a:endParaRPr lang="ru-RU" dirty="0" smtClean="0"/>
          </a:p>
        </p:txBody>
      </p:sp>
      <p:sp>
        <p:nvSpPr>
          <p:cNvPr id="6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2190C-A501-4BCC-AB52-099BF87C975F}" type="slidenum">
              <a:rPr lang="ru-RU"/>
              <a:pPr>
                <a:defRPr/>
              </a:pPr>
              <a:t>23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214" y="5764907"/>
            <a:ext cx="1130786" cy="1093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8291264" cy="194421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/>
              <a:t>Принципы </a:t>
            </a:r>
            <a:r>
              <a:rPr lang="ru-RU" sz="4000" dirty="0"/>
              <a:t>конституционно-правового правового </a:t>
            </a:r>
            <a:r>
              <a:rPr lang="ru-RU" sz="4000" dirty="0" smtClean="0"/>
              <a:t>положения личности в России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636912"/>
            <a:ext cx="8229600" cy="3489251"/>
          </a:xfrm>
        </p:spPr>
        <p:txBody>
          <a:bodyPr/>
          <a:lstStyle/>
          <a:p>
            <a:pPr eaLnBrk="1" hangingPunct="1"/>
            <a:endParaRPr lang="ru-RU" dirty="0"/>
          </a:p>
          <a:p>
            <a:pPr eaLnBrk="1" hangingPunct="1"/>
            <a:r>
              <a:rPr lang="ru-RU" dirty="0" smtClean="0"/>
              <a:t>Принцип приоритетности прав и свобод.</a:t>
            </a:r>
          </a:p>
          <a:p>
            <a:pPr eaLnBrk="1" hangingPunct="1"/>
            <a:r>
              <a:rPr lang="ru-RU" dirty="0" smtClean="0"/>
              <a:t>Принцип равноправия.</a:t>
            </a:r>
          </a:p>
          <a:p>
            <a:pPr eaLnBrk="1" hangingPunct="1"/>
            <a:r>
              <a:rPr lang="ru-RU" dirty="0" smtClean="0"/>
              <a:t>Принцип неотчуждаемости прав.</a:t>
            </a:r>
          </a:p>
          <a:p>
            <a:pPr eaLnBrk="1" hangingPunct="1"/>
            <a:r>
              <a:rPr lang="ru-RU" dirty="0" smtClean="0"/>
              <a:t>Принцип непосредственного действия.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49393D-8EAC-43DD-9B20-1688D9DB56E8}" type="slidenum">
              <a:rPr lang="ru-RU"/>
              <a:pPr>
                <a:defRPr/>
              </a:pPr>
              <a:t>24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214" y="5764907"/>
            <a:ext cx="1130786" cy="1093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zh-CN" sz="4000" dirty="0" smtClean="0"/>
              <a:t/>
            </a:r>
            <a:br>
              <a:rPr lang="ru-RU" altLang="zh-CN" sz="4000" dirty="0" smtClean="0"/>
            </a:br>
            <a:r>
              <a:rPr lang="ru-RU" altLang="zh-CN" sz="3600" dirty="0" smtClean="0"/>
              <a:t>Принцип приоритетности прав и свобод</a:t>
            </a:r>
            <a:br>
              <a:rPr lang="ru-RU" altLang="zh-CN" sz="3600" dirty="0" smtClean="0"/>
            </a:br>
            <a:endParaRPr lang="ru-RU" sz="4000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pPr algn="ctr">
              <a:buNone/>
            </a:pPr>
            <a:endParaRPr lang="ru-RU" altLang="zh-CN" sz="2800" dirty="0" smtClean="0"/>
          </a:p>
          <a:p>
            <a:pPr algn="ctr">
              <a:buNone/>
            </a:pPr>
            <a:r>
              <a:rPr lang="ru-RU" altLang="zh-CN" sz="2800" dirty="0" smtClean="0"/>
              <a:t>«Права </a:t>
            </a:r>
            <a:r>
              <a:rPr lang="ru-RU" altLang="zh-CN" sz="2800" dirty="0"/>
              <a:t>и свободы </a:t>
            </a:r>
            <a:r>
              <a:rPr lang="ru-RU" altLang="zh-CN" sz="2800" dirty="0" smtClean="0"/>
              <a:t>… определяют </a:t>
            </a:r>
            <a:r>
              <a:rPr lang="ru-RU" altLang="zh-CN" sz="2800" dirty="0"/>
              <a:t>смысл, содержание и применение законов, деятельность законодательной и исполнительной власти, местного самоуправления и обеспечиваются </a:t>
            </a:r>
            <a:r>
              <a:rPr lang="ru-RU" altLang="zh-CN" sz="2800" dirty="0" smtClean="0"/>
              <a:t>правосудием» (</a:t>
            </a:r>
            <a:r>
              <a:rPr lang="ru-RU" altLang="zh-CN" sz="2800" b="1" i="1" dirty="0" smtClean="0"/>
              <a:t>ст.18</a:t>
            </a:r>
            <a:r>
              <a:rPr lang="ru-RU" altLang="zh-CN" sz="2800" dirty="0" smtClean="0"/>
              <a:t>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214" y="5764907"/>
            <a:ext cx="1130786" cy="1093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eaLnBrk="1" hangingPunct="1"/>
            <a:r>
              <a:rPr lang="ru-RU" sz="3200" b="1" dirty="0" smtClean="0"/>
              <a:t>Принцип равноправия</a:t>
            </a:r>
            <a:r>
              <a:rPr lang="ru-RU" sz="3200" dirty="0" smtClean="0"/>
              <a:t>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980728"/>
            <a:ext cx="8712968" cy="5546879"/>
          </a:xfrm>
        </p:spPr>
        <p:txBody>
          <a:bodyPr/>
          <a:lstStyle/>
          <a:p>
            <a:pPr marL="85725" indent="466725" algn="ctr">
              <a:buNone/>
              <a:tabLst>
                <a:tab pos="174625" algn="l"/>
                <a:tab pos="261938" algn="l"/>
              </a:tabLst>
            </a:pPr>
            <a:r>
              <a:rPr lang="ru-RU" b="1" dirty="0" smtClean="0"/>
              <a:t>«Все </a:t>
            </a:r>
            <a:r>
              <a:rPr lang="ru-RU" b="1" dirty="0"/>
              <a:t>равны перед законом и </a:t>
            </a:r>
            <a:r>
              <a:rPr lang="ru-RU" b="1" dirty="0" smtClean="0"/>
              <a:t>судом» </a:t>
            </a:r>
          </a:p>
          <a:p>
            <a:pPr marL="85725" indent="466725" algn="ctr">
              <a:buNone/>
              <a:tabLst>
                <a:tab pos="174625" algn="l"/>
                <a:tab pos="261938" algn="l"/>
              </a:tabLst>
            </a:pPr>
            <a:r>
              <a:rPr lang="ru-RU" sz="2000" b="1" i="1" dirty="0" smtClean="0"/>
              <a:t>(ч.1 ст.19 </a:t>
            </a:r>
            <a:r>
              <a:rPr lang="ru-RU" sz="2000" b="1" i="1" dirty="0"/>
              <a:t>Конституции РФ)</a:t>
            </a:r>
          </a:p>
          <a:p>
            <a:pPr marL="533400" indent="-533400" algn="ctr">
              <a:buNone/>
              <a:tabLst>
                <a:tab pos="174625" algn="l"/>
                <a:tab pos="261938" algn="l"/>
              </a:tabLst>
            </a:pPr>
            <a:r>
              <a:rPr lang="ru-RU" sz="2400" b="1" dirty="0" smtClean="0">
                <a:solidFill>
                  <a:srgbClr val="FF0000"/>
                </a:solidFill>
              </a:rPr>
              <a:t>Равенство перед законом: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ru-RU" sz="2000" dirty="0"/>
              <a:t>Недопустимость разных запретов, разных ограничений, разных санкций для разных людей. 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ru-RU" sz="2000" dirty="0"/>
              <a:t>Равенство в глазах представителей власти, в т.ч. полицейских служб, которые олицетворяют закон</a:t>
            </a:r>
            <a:r>
              <a:rPr lang="ru-RU" sz="2000" dirty="0" smtClean="0"/>
              <a:t>.</a:t>
            </a:r>
          </a:p>
          <a:p>
            <a:pPr marL="0" indent="0">
              <a:buNone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Равенство перед судом:</a:t>
            </a:r>
          </a:p>
          <a:p>
            <a:pPr marL="609600" lvl="1" indent="-609600">
              <a:buFont typeface="Wingdings" pitchFamily="2" charset="2"/>
              <a:buAutoNum type="arabicPeriod"/>
              <a:tabLst>
                <a:tab pos="360363" algn="l"/>
              </a:tabLst>
            </a:pPr>
            <a:r>
              <a:rPr lang="ru-RU" sz="2000" dirty="0">
                <a:ea typeface="+mn-ea"/>
                <a:cs typeface="+mn-cs"/>
              </a:rPr>
              <a:t>Отсутствие каких-либо специальных (например, сословных) судов.</a:t>
            </a:r>
          </a:p>
          <a:p>
            <a:pPr marL="609600" lvl="1" indent="-609600">
              <a:buFont typeface="Wingdings" pitchFamily="2" charset="2"/>
              <a:buAutoNum type="arabicPeriod"/>
              <a:tabLst>
                <a:tab pos="360363" algn="l"/>
              </a:tabLst>
            </a:pPr>
            <a:r>
              <a:rPr lang="ru-RU" sz="2000" dirty="0">
                <a:ea typeface="+mn-ea"/>
                <a:cs typeface="+mn-cs"/>
              </a:rPr>
              <a:t>Исключение кого бы то ни было из-под юрисдикции общего суда.</a:t>
            </a:r>
          </a:p>
          <a:p>
            <a:pPr marL="609600" lvl="1" indent="-609600">
              <a:buFont typeface="Wingdings" pitchFamily="2" charset="2"/>
              <a:buAutoNum type="arabicPeriod"/>
              <a:tabLst>
                <a:tab pos="360363" algn="l"/>
              </a:tabLst>
            </a:pPr>
            <a:r>
              <a:rPr lang="ru-RU" sz="2000" dirty="0">
                <a:ea typeface="+mn-ea"/>
                <a:cs typeface="+mn-cs"/>
              </a:rPr>
              <a:t>Недопустимость разных процессуальных норм для разных людей.</a:t>
            </a:r>
          </a:p>
          <a:p>
            <a:pPr marL="0" indent="0">
              <a:buNone/>
            </a:pPr>
            <a:endParaRPr lang="ru-RU" sz="2400" dirty="0" smtClean="0"/>
          </a:p>
          <a:p>
            <a:pPr marL="533400" indent="-533400">
              <a:buNone/>
              <a:tabLst>
                <a:tab pos="174625" algn="l"/>
                <a:tab pos="261938" algn="l"/>
              </a:tabLst>
            </a:pPr>
            <a:endParaRPr lang="ru-RU" sz="24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97216"/>
            <a:ext cx="683568" cy="660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dirty="0" smtClean="0"/>
              <a:t>Коррекция принципа равноправия в зависимости от правового модуса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600200"/>
            <a:ext cx="8713788" cy="52578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u="sng" dirty="0" smtClean="0"/>
              <a:t>Являются ли нарушением принципа равноправия: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Гарантии неприкосновенности (напр., депутатов, судей)?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Квалифицирующие признаки преступления (напр., должностное или служебное положение)?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Требование соответствующего образования при занятии некоторых должностей?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Требование определенного возраста (например, для участия в выборах)?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2000" dirty="0" smtClean="0"/>
              <a:t>«…Установление </a:t>
            </a:r>
            <a:r>
              <a:rPr lang="ru-RU" sz="2000" i="1" dirty="0" smtClean="0"/>
              <a:t>различий, исключений, предпочтений</a:t>
            </a:r>
            <a:r>
              <a:rPr lang="ru-RU" sz="2000" dirty="0" smtClean="0"/>
              <a:t>, а также </a:t>
            </a:r>
            <a:r>
              <a:rPr lang="ru-RU" sz="2000" i="1" dirty="0" smtClean="0"/>
              <a:t>ограничение прав </a:t>
            </a:r>
            <a:r>
              <a:rPr lang="ru-RU" sz="2000" dirty="0" smtClean="0"/>
              <a:t>работников, которые определяются свойственными данному виду труда требованиями, установленными федеральным законом, либо обусловлены особой заботой государства о лицах, нуждающихся в повышенной социальной и правовой защите» (ст.3 Трудового кодекса РФ)?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2000" dirty="0" smtClean="0"/>
              <a:t>Различия в объеме прав и обязанностей граждан РФ и иностранцев, апатридов?</a:t>
            </a:r>
          </a:p>
          <a:p>
            <a:pPr eaLnBrk="1" hangingPunct="1">
              <a:lnSpc>
                <a:spcPct val="80000"/>
              </a:lnSpc>
            </a:pPr>
            <a:endParaRPr lang="ru-RU" sz="2000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22BDF9-F6A0-4F3E-B628-B4BC22332BDA}" type="slidenum">
              <a:rPr lang="ru-RU"/>
              <a:pPr>
                <a:defRPr/>
              </a:pPr>
              <a:t>27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214" y="5764907"/>
            <a:ext cx="1130786" cy="1093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Принцип неотчуждаемости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b="1" dirty="0" smtClean="0"/>
              <a:t>«</a:t>
            </a:r>
            <a:r>
              <a:rPr lang="ru-RU" sz="2800" b="1" dirty="0" smtClean="0"/>
              <a:t>Основные</a:t>
            </a:r>
            <a:r>
              <a:rPr lang="ru-RU" b="1" dirty="0" smtClean="0"/>
              <a:t> права и свободы человека неотчуждаемы и принадлежат каждому от рождения»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i="1" dirty="0" smtClean="0"/>
              <a:t>(ч.2 ст.17 Конституции РФ)</a:t>
            </a:r>
          </a:p>
          <a:p>
            <a:pPr eaLnBrk="1" hangingPunct="1">
              <a:lnSpc>
                <a:spcPct val="90000"/>
              </a:lnSpc>
            </a:pPr>
            <a:endParaRPr lang="ru-RU" dirty="0" smtClean="0"/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Права принадлежат каждому с момента рождения и до смерти.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Никто, никем и ни по каким причинам не может быть лишен их.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E0FFCC-1875-4019-96A9-4D8A61FBA467}" type="slidenum">
              <a:rPr lang="ru-RU"/>
              <a:pPr>
                <a:defRPr/>
              </a:pPr>
              <a:t>28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214" y="5764907"/>
            <a:ext cx="1130786" cy="1093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dirty="0" smtClean="0"/>
              <a:t>Принцип непосредственного действия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b="1" dirty="0" smtClean="0"/>
              <a:t>«Права и свободы человека и гражданина являются непосредственно действующими» </a:t>
            </a:r>
            <a:r>
              <a:rPr lang="ru-RU" sz="2000" i="1" dirty="0" smtClean="0"/>
              <a:t>(ст.18 Конституции РФ)</a:t>
            </a:r>
            <a:endParaRPr lang="ru-RU" i="1" dirty="0" smtClean="0"/>
          </a:p>
          <a:p>
            <a:pPr lvl="2" eaLnBrk="1" hangingPunct="1"/>
            <a:endParaRPr lang="ru-RU" dirty="0" smtClean="0"/>
          </a:p>
          <a:p>
            <a:pPr marL="342900" lvl="2" indent="-342900"/>
            <a:r>
              <a:rPr lang="ru-RU" dirty="0">
                <a:ea typeface="+mn-ea"/>
                <a:cs typeface="+mn-cs"/>
              </a:rPr>
              <a:t>Если нет конкретизирующего нормативного акта, конституционное право (свобода) действует непосредственно.</a:t>
            </a:r>
          </a:p>
          <a:p>
            <a:pPr marL="342900" lvl="2" indent="-342900"/>
            <a:r>
              <a:rPr lang="ru-RU" dirty="0">
                <a:ea typeface="+mn-ea"/>
                <a:cs typeface="+mn-cs"/>
              </a:rPr>
              <a:t>На это право можно ссылаться в полиции, суде и т.д.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EF8EA-383C-4F86-A8BC-8578F392469D}" type="slidenum">
              <a:rPr lang="ru-RU"/>
              <a:pPr>
                <a:defRPr/>
              </a:pPr>
              <a:t>29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214" y="5764907"/>
            <a:ext cx="1130786" cy="1093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/>
          <a:lstStyle/>
          <a:p>
            <a:pPr eaLnBrk="1" hangingPunct="1"/>
            <a:r>
              <a:rPr lang="ru-RU" sz="2800" b="1" dirty="0" smtClean="0"/>
              <a:t>Вопросы темы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476673"/>
            <a:ext cx="8208912" cy="6120680"/>
          </a:xfrm>
        </p:spPr>
        <p:txBody>
          <a:bodyPr/>
          <a:lstStyle/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1.Концепция </a:t>
            </a:r>
            <a:r>
              <a:rPr lang="ru-RU" sz="2000" dirty="0"/>
              <a:t>прав человека: истоки, сущность.</a:t>
            </a:r>
          </a:p>
          <a:p>
            <a:pPr marL="0" indent="0">
              <a:buNone/>
            </a:pPr>
            <a:r>
              <a:rPr lang="ru-RU" sz="2000" dirty="0" smtClean="0"/>
              <a:t>2.Принципы </a:t>
            </a:r>
            <a:r>
              <a:rPr lang="ru-RU" sz="2000" dirty="0"/>
              <a:t>конституционного статуса личности. </a:t>
            </a:r>
          </a:p>
          <a:p>
            <a:pPr marL="0" indent="0">
              <a:buNone/>
            </a:pPr>
            <a:r>
              <a:rPr lang="ru-RU" sz="2000" dirty="0" smtClean="0"/>
              <a:t>3.Международно-правовые </a:t>
            </a:r>
            <a:r>
              <a:rPr lang="ru-RU" sz="2000" dirty="0"/>
              <a:t>акты о правах и свободах человека и Конституция России.</a:t>
            </a:r>
          </a:p>
          <a:p>
            <a:pPr marL="0" indent="0">
              <a:buNone/>
            </a:pPr>
            <a:r>
              <a:rPr lang="ru-RU" sz="2000" dirty="0" smtClean="0"/>
              <a:t>4.Классификация </a:t>
            </a:r>
            <a:r>
              <a:rPr lang="ru-RU" sz="2000" dirty="0"/>
              <a:t>конституционных прав, свобод и обязанностей. Личные права и свободы. Политические права и свободы. Социальные и экономические права и свободы. Права и свободы в области образования и культуры. </a:t>
            </a:r>
          </a:p>
          <a:p>
            <a:pPr marL="0" indent="0">
              <a:buNone/>
            </a:pPr>
            <a:r>
              <a:rPr lang="ru-RU" sz="2000" dirty="0" smtClean="0"/>
              <a:t>5.Коллективные </a:t>
            </a:r>
            <a:r>
              <a:rPr lang="ru-RU" sz="2000" dirty="0"/>
              <a:t>права. Их соотношение с индивидуальными правами.</a:t>
            </a:r>
          </a:p>
          <a:p>
            <a:pPr marL="0" indent="0">
              <a:buNone/>
            </a:pPr>
            <a:r>
              <a:rPr lang="ru-RU" sz="2000" dirty="0" smtClean="0"/>
              <a:t>6.Проблема </a:t>
            </a:r>
            <a:r>
              <a:rPr lang="ru-RU" sz="2000" dirty="0"/>
              <a:t>ограничения основных прав и свобод. Недопустимость умаления прав и свобод.</a:t>
            </a:r>
          </a:p>
          <a:p>
            <a:pPr marL="0" indent="0">
              <a:buNone/>
            </a:pPr>
            <a:r>
              <a:rPr lang="ru-RU" sz="2000" dirty="0" smtClean="0"/>
              <a:t>7.Конституционные </a:t>
            </a:r>
            <a:r>
              <a:rPr lang="ru-RU" sz="2000" dirty="0"/>
              <a:t>обязанности и их взаимосвязь с конституционными правами и свободами.</a:t>
            </a:r>
          </a:p>
          <a:p>
            <a:pPr marL="0" indent="0">
              <a:buNone/>
            </a:pPr>
            <a:r>
              <a:rPr lang="ru-RU" sz="2000" dirty="0" smtClean="0"/>
              <a:t>8.Особенности </a:t>
            </a:r>
            <a:r>
              <a:rPr lang="ru-RU" sz="2000" dirty="0"/>
              <a:t>конституционно-правового статуса иностранных граждан и лиц без </a:t>
            </a:r>
            <a:r>
              <a:rPr lang="ru-RU" sz="2000" dirty="0" smtClean="0"/>
              <a:t>гражданства</a:t>
            </a:r>
            <a:r>
              <a:rPr lang="ru-RU" sz="2000" dirty="0"/>
              <a:t>.</a:t>
            </a:r>
          </a:p>
          <a:p>
            <a:pPr marL="0" indent="0">
              <a:buNone/>
            </a:pPr>
            <a:r>
              <a:rPr lang="ru-RU" sz="2000" dirty="0" smtClean="0"/>
              <a:t>9.Беженцы </a:t>
            </a:r>
            <a:r>
              <a:rPr lang="ru-RU" sz="2000" dirty="0"/>
              <a:t>и вынужденные переселенцы.</a:t>
            </a:r>
          </a:p>
          <a:p>
            <a:pPr marL="609600" indent="-609600" eaLnBrk="1" hangingPunct="1"/>
            <a:endParaRPr lang="ru-RU" sz="1600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226F17-CE3D-4516-B113-DF914DA8DCF2}" type="slidenum">
              <a:rPr lang="ru-RU"/>
              <a:pPr>
                <a:defRPr/>
              </a:pPr>
              <a:t>3</a:t>
            </a:fld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6127610"/>
            <a:ext cx="755576" cy="730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Права человека и конституционные права и свободы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997152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Права человека в Конституции – не притязания на какие-то блага.</a:t>
            </a:r>
          </a:p>
          <a:p>
            <a:r>
              <a:rPr lang="ru-RU" dirty="0" smtClean="0"/>
              <a:t>Другие конституционные права – притязания.</a:t>
            </a:r>
          </a:p>
          <a:p>
            <a:r>
              <a:rPr lang="ru-RU" dirty="0" smtClean="0"/>
              <a:t>Конституционные свободы, не являющиеся правами человека, сходны с последними по механизму правовой защиты.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7883B-EA51-4AEA-9A6C-A1443BB3EBBF}" type="slidenum">
              <a:rPr lang="en-US" altLang="ru-RU" smtClean="0"/>
              <a:pPr/>
              <a:t>30</a:t>
            </a:fld>
            <a:endParaRPr lang="en-US" alt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436" y="6021288"/>
            <a:ext cx="865564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60521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ru-RU" sz="3200" b="1" dirty="0" smtClean="0"/>
              <a:t>Кто является корреспондирующей стороной конституционных прав?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Государство?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Другие граждане?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ru-RU" dirty="0" smtClean="0"/>
              <a:t>3. Государство и другие граждане?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ru-RU" dirty="0"/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214" y="5764907"/>
            <a:ext cx="1130786" cy="1093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34364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4875"/>
            <a:ext cx="8229600" cy="562074"/>
          </a:xfrm>
        </p:spPr>
        <p:txBody>
          <a:bodyPr/>
          <a:lstStyle/>
          <a:p>
            <a:r>
              <a:rPr lang="ru-RU" sz="3200" b="1" dirty="0" smtClean="0"/>
              <a:t>Можно ли защитить права человека?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48680"/>
            <a:ext cx="8507288" cy="5976664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u="sng" dirty="0" smtClean="0"/>
              <a:t>Конституция РФ</a:t>
            </a:r>
          </a:p>
          <a:p>
            <a:r>
              <a:rPr lang="ru-RU" sz="1800" dirty="0" smtClean="0"/>
              <a:t>Каждому </a:t>
            </a:r>
            <a:r>
              <a:rPr lang="ru-RU" sz="1800" dirty="0"/>
              <a:t>гарантируется судебная защита его прав и свобод</a:t>
            </a:r>
            <a:r>
              <a:rPr lang="ru-RU" sz="1800" dirty="0" smtClean="0"/>
              <a:t>. Решения </a:t>
            </a:r>
            <a:r>
              <a:rPr lang="ru-RU" sz="1800" dirty="0"/>
              <a:t>и действия (или бездействие) органов государственной власти, органов местного самоуправления, общественных объединений и должностных лиц могут быть обжалованы в </a:t>
            </a:r>
            <a:r>
              <a:rPr lang="ru-RU" sz="1800" dirty="0" smtClean="0"/>
              <a:t>суд (</a:t>
            </a:r>
            <a:r>
              <a:rPr lang="ru-RU" sz="1800" i="1" dirty="0" smtClean="0"/>
              <a:t>ст.46</a:t>
            </a:r>
            <a:r>
              <a:rPr lang="ru-RU" sz="1800" dirty="0" smtClean="0"/>
              <a:t>).</a:t>
            </a:r>
            <a:endParaRPr lang="ru-RU" sz="1800" dirty="0"/>
          </a:p>
          <a:p>
            <a:r>
              <a:rPr lang="ru-RU" sz="1800" dirty="0" smtClean="0"/>
              <a:t>Конституционный </a:t>
            </a:r>
            <a:r>
              <a:rPr lang="ru-RU" sz="1800" dirty="0"/>
              <a:t>Суд </a:t>
            </a:r>
            <a:r>
              <a:rPr lang="ru-RU" sz="1800" dirty="0" smtClean="0"/>
              <a:t>РФ </a:t>
            </a:r>
            <a:r>
              <a:rPr lang="ru-RU" sz="1800" dirty="0"/>
              <a:t>по жалобам на нарушение конституционных прав и свобод </a:t>
            </a:r>
            <a:r>
              <a:rPr lang="ru-RU" sz="1800" dirty="0" smtClean="0"/>
              <a:t>граждан …  </a:t>
            </a:r>
            <a:r>
              <a:rPr lang="ru-RU" sz="1800" dirty="0"/>
              <a:t>проверяет конституционность </a:t>
            </a:r>
            <a:r>
              <a:rPr lang="ru-RU" sz="1800" dirty="0" smtClean="0"/>
              <a:t>закона (</a:t>
            </a:r>
            <a:r>
              <a:rPr lang="ru-RU" sz="1800" i="1" dirty="0" smtClean="0"/>
              <a:t>ст.125</a:t>
            </a:r>
            <a:r>
              <a:rPr lang="ru-RU" sz="1800" dirty="0" smtClean="0"/>
              <a:t>).</a:t>
            </a:r>
          </a:p>
          <a:p>
            <a:pPr marL="0" indent="0" algn="ctr">
              <a:buNone/>
            </a:pPr>
            <a:r>
              <a:rPr lang="ru-RU" sz="1800" u="sng" dirty="0" smtClean="0"/>
              <a:t>Кодекс РФ административного судопроизводства</a:t>
            </a:r>
            <a:endParaRPr lang="ru-RU" sz="1800" u="sng" dirty="0"/>
          </a:p>
          <a:p>
            <a:r>
              <a:rPr lang="ru-RU" sz="1800" dirty="0" smtClean="0"/>
              <a:t>С </a:t>
            </a:r>
            <a:r>
              <a:rPr lang="ru-RU" sz="1800" dirty="0"/>
              <a:t>административным исковым заявлением о признании нормативного правового акта не действующим полностью или в части вправе обратиться лица, в отношении которых применен этот акт, а также лица, которые являются субъектами отношений, регулируемых оспариваемым нормативным правовым актом, если они полагают, что этим актом нарушены или нарушаются </a:t>
            </a:r>
            <a:r>
              <a:rPr lang="ru-RU" sz="1800" i="1" dirty="0"/>
              <a:t>их права, свободы и законные </a:t>
            </a:r>
            <a:r>
              <a:rPr lang="ru-RU" sz="1800" i="1" dirty="0" smtClean="0"/>
              <a:t>интересы</a:t>
            </a:r>
            <a:r>
              <a:rPr lang="ru-RU" sz="1800" dirty="0"/>
              <a:t> </a:t>
            </a:r>
            <a:r>
              <a:rPr lang="ru-RU" sz="1800" dirty="0" smtClean="0"/>
              <a:t>(</a:t>
            </a:r>
            <a:r>
              <a:rPr lang="ru-RU" sz="1800" i="1" dirty="0" smtClean="0"/>
              <a:t>ст.208</a:t>
            </a:r>
            <a:r>
              <a:rPr lang="ru-RU" sz="1800" dirty="0" smtClean="0"/>
              <a:t>).</a:t>
            </a:r>
          </a:p>
          <a:p>
            <a:r>
              <a:rPr lang="ru-RU" sz="1800" dirty="0" smtClean="0"/>
              <a:t>Гражданин</a:t>
            </a:r>
            <a:r>
              <a:rPr lang="ru-RU" sz="1800" dirty="0"/>
              <a:t>, </a:t>
            </a:r>
            <a:r>
              <a:rPr lang="ru-RU" sz="1800" dirty="0" smtClean="0"/>
              <a:t>иные </a:t>
            </a:r>
            <a:r>
              <a:rPr lang="ru-RU" sz="1800" dirty="0"/>
              <a:t>лица могут обратиться в суд с требованиями об оспаривании решений, действий (бездействия) органа </a:t>
            </a:r>
            <a:r>
              <a:rPr lang="ru-RU" sz="1800" dirty="0" smtClean="0"/>
              <a:t>публичной власти … </a:t>
            </a:r>
            <a:r>
              <a:rPr lang="ru-RU" sz="1800" i="1" dirty="0" smtClean="0"/>
              <a:t>если </a:t>
            </a:r>
            <a:r>
              <a:rPr lang="ru-RU" sz="1800" i="1" dirty="0"/>
              <a:t>полагают, что нарушены или оспорены их права, свободы</a:t>
            </a:r>
            <a:r>
              <a:rPr lang="ru-RU" sz="1800" dirty="0"/>
              <a:t> и законные интересы, созданы </a:t>
            </a:r>
            <a:r>
              <a:rPr lang="ru-RU" sz="1800" i="1" dirty="0"/>
              <a:t>препятствия к осуществлению их прав, свобод</a:t>
            </a:r>
            <a:r>
              <a:rPr lang="ru-RU" sz="1800" dirty="0"/>
              <a:t> и реализации законных интересов или на них незаконно возложены какие-либо </a:t>
            </a:r>
            <a:r>
              <a:rPr lang="ru-RU" sz="1800" dirty="0" smtClean="0"/>
              <a:t>обязанности (</a:t>
            </a:r>
            <a:r>
              <a:rPr lang="ru-RU" sz="1800" i="1" dirty="0" smtClean="0"/>
              <a:t>ст.218</a:t>
            </a:r>
            <a:r>
              <a:rPr lang="ru-RU" sz="1800" dirty="0" smtClean="0"/>
              <a:t>).</a:t>
            </a:r>
            <a:endParaRPr lang="ru-RU" sz="1800" dirty="0"/>
          </a:p>
          <a:p>
            <a:endParaRPr lang="ru-RU" sz="1600" dirty="0"/>
          </a:p>
          <a:p>
            <a:endParaRPr lang="ru-RU" sz="16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7883B-EA51-4AEA-9A6C-A1443BB3EBBF}" type="slidenum">
              <a:rPr lang="en-US" altLang="ru-RU" smtClean="0"/>
              <a:pPr/>
              <a:t>32</a:t>
            </a:fld>
            <a:endParaRPr lang="en-US" alt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6127611"/>
            <a:ext cx="755575" cy="730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33133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dirty="0" smtClean="0"/>
              <a:t>Классификация конституционных прав и свобод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Личные</a:t>
            </a:r>
          </a:p>
          <a:p>
            <a:pPr eaLnBrk="1" hangingPunct="1"/>
            <a:r>
              <a:rPr lang="ru-RU" dirty="0" smtClean="0"/>
              <a:t>Общественно-политические</a:t>
            </a:r>
          </a:p>
          <a:p>
            <a:pPr eaLnBrk="1" hangingPunct="1"/>
            <a:r>
              <a:rPr lang="ru-RU" dirty="0" smtClean="0"/>
              <a:t>Экономические</a:t>
            </a:r>
          </a:p>
          <a:p>
            <a:pPr eaLnBrk="1" hangingPunct="1"/>
            <a:r>
              <a:rPr lang="ru-RU" dirty="0" smtClean="0"/>
              <a:t>Социальные</a:t>
            </a:r>
          </a:p>
          <a:p>
            <a:pPr eaLnBrk="1" hangingPunct="1"/>
            <a:r>
              <a:rPr lang="ru-RU" dirty="0" smtClean="0"/>
              <a:t>Культурные</a:t>
            </a:r>
          </a:p>
          <a:p>
            <a:pPr eaLnBrk="1" hangingPunct="1"/>
            <a:r>
              <a:rPr lang="ru-RU" dirty="0" smtClean="0"/>
              <a:t>Права-гарантии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214" y="5764907"/>
            <a:ext cx="1130786" cy="1093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eaLnBrk="1" hangingPunct="1"/>
            <a:r>
              <a:rPr lang="ru-RU" sz="3600" b="1" dirty="0" smtClean="0"/>
              <a:t>Личные права и свободы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097062"/>
            <a:ext cx="8363272" cy="5760938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800" b="1" u="sng" dirty="0" smtClean="0"/>
          </a:p>
          <a:p>
            <a:pPr eaLnBrk="1" hangingPunct="1">
              <a:spcBef>
                <a:spcPts val="0"/>
              </a:spcBef>
              <a:buFontTx/>
              <a:buAutoNum type="arabicPeriod"/>
            </a:pPr>
            <a:r>
              <a:rPr lang="ru-RU" sz="2000" dirty="0" smtClean="0"/>
              <a:t>на жизнь (ст.20)</a:t>
            </a:r>
          </a:p>
          <a:p>
            <a:pPr eaLnBrk="1" hangingPunct="1">
              <a:spcBef>
                <a:spcPts val="0"/>
              </a:spcBef>
              <a:buFontTx/>
              <a:buAutoNum type="arabicPeriod"/>
            </a:pPr>
            <a:r>
              <a:rPr lang="ru-RU" sz="2000" dirty="0" smtClean="0"/>
              <a:t>на охрану личного достоинства (ст.21)</a:t>
            </a:r>
          </a:p>
          <a:p>
            <a:pPr eaLnBrk="1" hangingPunct="1">
              <a:spcBef>
                <a:spcPts val="0"/>
              </a:spcBef>
              <a:buFontTx/>
              <a:buAutoNum type="arabicPeriod"/>
            </a:pPr>
            <a:r>
              <a:rPr lang="ru-RU" sz="2000" dirty="0" smtClean="0"/>
              <a:t>на свободу и личную неприкосновенность  (ст.22)</a:t>
            </a:r>
          </a:p>
          <a:p>
            <a:pPr eaLnBrk="1" hangingPunct="1">
              <a:spcBef>
                <a:spcPts val="0"/>
              </a:spcBef>
              <a:buFontTx/>
              <a:buAutoNum type="arabicPeriod"/>
            </a:pPr>
            <a:r>
              <a:rPr lang="ru-RU" sz="2000" dirty="0" smtClean="0"/>
              <a:t>на неприкосновенность частной жизни, личную и семейную тайну, защиту своей чести и доброго имени (ст.23, 24)</a:t>
            </a:r>
          </a:p>
          <a:p>
            <a:pPr eaLnBrk="1" hangingPunct="1">
              <a:spcBef>
                <a:spcPts val="0"/>
              </a:spcBef>
              <a:buFontTx/>
              <a:buAutoNum type="arabicPeriod"/>
            </a:pPr>
            <a:r>
              <a:rPr lang="ru-RU" sz="2000" dirty="0" smtClean="0"/>
              <a:t>на тайну переписки, телефонных переговоров, почтовых, телеграфных и иных сообщений (ст.23)</a:t>
            </a:r>
          </a:p>
          <a:p>
            <a:pPr eaLnBrk="1" hangingPunct="1">
              <a:spcBef>
                <a:spcPts val="0"/>
              </a:spcBef>
              <a:buFontTx/>
              <a:buAutoNum type="arabicPeriod"/>
            </a:pPr>
            <a:r>
              <a:rPr lang="ru-RU" sz="2000" dirty="0" smtClean="0"/>
              <a:t>на неприкосновенность жилища (ст.25)</a:t>
            </a:r>
          </a:p>
          <a:p>
            <a:pPr eaLnBrk="1" hangingPunct="1">
              <a:spcBef>
                <a:spcPts val="0"/>
              </a:spcBef>
              <a:buFontTx/>
              <a:buAutoNum type="arabicPeriod"/>
            </a:pPr>
            <a:r>
              <a:rPr lang="ru-RU" sz="2000" dirty="0" smtClean="0"/>
              <a:t>на самоидентификацию, т.е. право определять и указывать свою национальную принадлежность, пользоваться родным языком, свободно выбирать язык общения, воспитания, обучения и творчества (ст.26)</a:t>
            </a:r>
          </a:p>
          <a:p>
            <a:pPr eaLnBrk="1" hangingPunct="1">
              <a:spcBef>
                <a:spcPts val="0"/>
              </a:spcBef>
              <a:buFontTx/>
              <a:buAutoNum type="arabicPeriod"/>
            </a:pPr>
            <a:r>
              <a:rPr lang="ru-RU" sz="2000" dirty="0" smtClean="0"/>
              <a:t>свободно передвигаться, выбирать место пребывания и жительства (ст.27)</a:t>
            </a:r>
          </a:p>
          <a:p>
            <a:pPr eaLnBrk="1" hangingPunct="1">
              <a:spcBef>
                <a:spcPts val="0"/>
              </a:spcBef>
              <a:buFontTx/>
              <a:buAutoNum type="arabicPeriod"/>
            </a:pPr>
            <a:r>
              <a:rPr lang="ru-RU" sz="2000" dirty="0" smtClean="0"/>
              <a:t>выезжать за пределы России и беспрепятственно возвращаться в Россию (ст.27)</a:t>
            </a:r>
          </a:p>
          <a:p>
            <a:pPr eaLnBrk="1" hangingPunct="1">
              <a:spcBef>
                <a:spcPts val="0"/>
              </a:spcBef>
              <a:buFontTx/>
              <a:buAutoNum type="arabicPeriod"/>
            </a:pPr>
            <a:r>
              <a:rPr lang="ru-RU" sz="2000" i="1" dirty="0" smtClean="0"/>
              <a:t>свобода</a:t>
            </a:r>
            <a:r>
              <a:rPr lang="ru-RU" sz="2000" dirty="0" smtClean="0"/>
              <a:t> совести и вероисповедания (ст.28)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918787"/>
            <a:ext cx="971600" cy="93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49312"/>
          </a:xfrm>
        </p:spPr>
        <p:txBody>
          <a:bodyPr/>
          <a:lstStyle/>
          <a:p>
            <a:pPr eaLnBrk="1" hangingPunct="1"/>
            <a:r>
              <a:rPr lang="ru-RU" sz="3200" b="1" dirty="0" smtClean="0"/>
              <a:t>Общественно-политические права и свободы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5538"/>
            <a:ext cx="8229600" cy="5472112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endParaRPr lang="ru-RU" sz="2000" i="1" dirty="0" smtClean="0"/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sz="2000" i="1" dirty="0" smtClean="0"/>
              <a:t>свобода</a:t>
            </a:r>
            <a:r>
              <a:rPr lang="ru-RU" sz="2000" dirty="0" smtClean="0"/>
              <a:t> мысли и слова (ст.29)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sz="2000" dirty="0" smtClean="0"/>
              <a:t>свободно искать, получать, передавать, производить и распространять информацию (ст.29)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sz="2000" i="1" dirty="0" smtClean="0"/>
              <a:t>свобода</a:t>
            </a:r>
            <a:r>
              <a:rPr lang="ru-RU" sz="2000" dirty="0" smtClean="0"/>
              <a:t> массовой информации (ст.29)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sz="2000" dirty="0" smtClean="0"/>
              <a:t>на объединение (ст.30)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sz="2000" dirty="0" smtClean="0"/>
              <a:t>мирных собраний и шествий (ст.31)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sz="2000" dirty="0" smtClean="0"/>
              <a:t>участвовать в управлении делами государства (ст.32):</a:t>
            </a:r>
          </a:p>
          <a:p>
            <a:pPr marL="1752600" lvl="3" indent="-381000" eaLnBrk="1" hangingPunct="1">
              <a:lnSpc>
                <a:spcPct val="80000"/>
              </a:lnSpc>
            </a:pPr>
            <a:r>
              <a:rPr lang="ru-RU" dirty="0" smtClean="0"/>
              <a:t>право избирать и быть избранными в органы государственной власти и органы местного самоуправления, а также участвовать в референдуме</a:t>
            </a:r>
          </a:p>
          <a:p>
            <a:pPr marL="1752600" lvl="3" indent="-381000" eaLnBrk="1" hangingPunct="1">
              <a:lnSpc>
                <a:spcPct val="80000"/>
              </a:lnSpc>
            </a:pPr>
            <a:r>
              <a:rPr lang="ru-RU" dirty="0" smtClean="0"/>
              <a:t>равный доступ к государственной службе </a:t>
            </a:r>
          </a:p>
          <a:p>
            <a:pPr marL="1752600" lvl="3" indent="-381000" eaLnBrk="1" hangingPunct="1">
              <a:lnSpc>
                <a:spcPct val="80000"/>
              </a:lnSpc>
            </a:pPr>
            <a:r>
              <a:rPr lang="ru-RU" dirty="0" smtClean="0"/>
              <a:t>право участвовать в отправлении правосудия 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sz="2000" dirty="0" smtClean="0"/>
              <a:t>обращаться лично, а также направлять индивидуальные и коллективные обращения в государственные органы и органы местного самоуправления (ст.33)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ru-RU" sz="2000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D33424-1B6F-4A91-BF26-A70538DCBC0B}" type="slidenum">
              <a:rPr lang="ru-RU"/>
              <a:pPr>
                <a:defRPr/>
              </a:pPr>
              <a:t>35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849179"/>
            <a:ext cx="1043608" cy="10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dirty="0" smtClean="0"/>
              <a:t>Экономические права</a:t>
            </a:r>
            <a:endParaRPr lang="ru-RU" sz="2400" b="1" dirty="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b="1" u="sng" dirty="0" smtClean="0"/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sz="2800" dirty="0" smtClean="0"/>
              <a:t>на свободное использование своих способностей и имущества для предпринимательской и иной экономической деятельности (ст.34)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sz="2800" dirty="0" smtClean="0"/>
              <a:t>на частную собственность (ст.35)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sz="2800" dirty="0" smtClean="0"/>
              <a:t>на наследование и наследство (ст.35)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sz="2800" dirty="0" smtClean="0"/>
              <a:t>на землю в частной собственности (ст.36)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ru-RU" sz="2800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60BFC1-6AD9-43C2-885A-D526D4784472}" type="slidenum">
              <a:rPr lang="ru-RU"/>
              <a:pPr>
                <a:defRPr/>
              </a:pPr>
              <a:t>36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214" y="5764907"/>
            <a:ext cx="1130786" cy="1093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/>
          <a:lstStyle/>
          <a:p>
            <a:pPr eaLnBrk="1" hangingPunct="1"/>
            <a:r>
              <a:rPr lang="ru-RU" sz="4000" b="1" dirty="0" smtClean="0"/>
              <a:t>Социальные права и </a:t>
            </a:r>
            <a:r>
              <a:rPr lang="ru-RU" sz="4000" b="1" i="1" dirty="0" smtClean="0"/>
              <a:t>свободы</a:t>
            </a:r>
            <a:endParaRPr lang="ru-RU" sz="2400" b="1" dirty="0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4744"/>
            <a:ext cx="8229600" cy="5616624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ru-RU" sz="2000" i="1" dirty="0" smtClean="0"/>
              <a:t>свобода </a:t>
            </a:r>
            <a:r>
              <a:rPr lang="ru-RU" sz="2000" dirty="0" smtClean="0"/>
              <a:t>труда (ст.36)</a:t>
            </a: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ru-RU" sz="2000" dirty="0" smtClean="0"/>
              <a:t>на труд в условиях, отвечающих требованиям безопасности и гигиены</a:t>
            </a: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ru-RU" sz="2000" dirty="0" smtClean="0"/>
              <a:t>на справедливое вознаграждение за труд (ст.36)</a:t>
            </a: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ru-RU" sz="2000" dirty="0" smtClean="0"/>
              <a:t>на защиту от безработицы (ст.36)</a:t>
            </a: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ru-RU" sz="2000" dirty="0" smtClean="0"/>
              <a:t>на индивидуальные и коллективные трудовые споры, включая право на забастовку (ст.36)</a:t>
            </a: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ru-RU" sz="2000" dirty="0" smtClean="0"/>
              <a:t>на отдых (ст.37)</a:t>
            </a: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ru-RU" sz="2000" dirty="0" smtClean="0"/>
              <a:t>на защиту материнства и детства, семьи (ст.38)</a:t>
            </a: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ru-RU" sz="2000" dirty="0" smtClean="0"/>
              <a:t>на социальное обеспечение по возрасту, в случае болезни, инвалидности, потери кормильца, для воспитания детей и в иных случаях, установленных законом  (ст.39)</a:t>
            </a: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ru-RU" sz="2000" dirty="0" smtClean="0"/>
              <a:t>на жилище (ст.40)</a:t>
            </a: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ru-RU" sz="2000" dirty="0" smtClean="0"/>
              <a:t>на охрану здоровья и медицинскую помощь (ст.41)</a:t>
            </a: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ru-RU" sz="2000" dirty="0" smtClean="0"/>
              <a:t>на благоприятную окружающую среду, достоверную информацию о ее состоянии и на возмещение ущерба, причиненного его здоровью или имуществу экологическим правонарушением (ст.42)</a:t>
            </a: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ru-RU" sz="2000" dirty="0" smtClean="0"/>
              <a:t>на образование (ст.43)</a:t>
            </a:r>
          </a:p>
          <a:p>
            <a:pPr eaLnBrk="1" hangingPunct="1">
              <a:lnSpc>
                <a:spcPct val="80000"/>
              </a:lnSpc>
            </a:pPr>
            <a:endParaRPr lang="ru-RU" sz="1600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E37533-1191-4B3E-90AB-CD5426746DC6}" type="slidenum">
              <a:rPr lang="ru-RU"/>
              <a:pPr>
                <a:defRPr/>
              </a:pPr>
              <a:t>37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918787"/>
            <a:ext cx="971600" cy="93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dirty="0" smtClean="0"/>
              <a:t>Культурные права и свободы</a:t>
            </a:r>
            <a:r>
              <a:rPr lang="ru-RU" sz="4000" b="1" u="sng" dirty="0" smtClean="0"/>
              <a:t/>
            </a:r>
            <a:br>
              <a:rPr lang="ru-RU" sz="4000" b="1" u="sng" dirty="0" smtClean="0"/>
            </a:br>
            <a:endParaRPr lang="ru-RU" sz="2800" b="1" dirty="0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>
              <a:buFontTx/>
              <a:buAutoNum type="arabicPeriod"/>
            </a:pPr>
            <a:r>
              <a:rPr lang="ru-RU" sz="2400" smtClean="0"/>
              <a:t>свобода литературного, художественного, научного, технического и других видов творчества, преподавания (ст.44) 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ru-RU" sz="2400" smtClean="0"/>
              <a:t>на охрану интеллектуальной собственности (ст.44)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ru-RU" sz="2400" smtClean="0"/>
              <a:t>на участие в культурной жизни и пользование учреждениями культуры (ст.44)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ru-RU" sz="2400" smtClean="0"/>
              <a:t>на доступ к культурным ценностям (ст.44)</a:t>
            </a:r>
          </a:p>
          <a:p>
            <a:pPr marL="533400" indent="-533400" eaLnBrk="1" hangingPunct="1"/>
            <a:endParaRPr lang="ru-RU" sz="280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5E3D0D-2FCA-4630-AE14-311F34703918}" type="slidenum">
              <a:rPr lang="ru-RU"/>
              <a:pPr>
                <a:defRPr/>
              </a:pPr>
              <a:t>38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214" y="5764907"/>
            <a:ext cx="1130786" cy="1093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631825"/>
          </a:xfrm>
        </p:spPr>
        <p:txBody>
          <a:bodyPr/>
          <a:lstStyle/>
          <a:p>
            <a:pPr eaLnBrk="1" hangingPunct="1"/>
            <a:r>
              <a:rPr lang="ru-RU" sz="4000" b="1" dirty="0" smtClean="0"/>
              <a:t>Права-гарантии</a:t>
            </a:r>
            <a:endParaRPr lang="ru-RU" sz="3200" b="1" dirty="0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92697"/>
            <a:ext cx="8229600" cy="5976392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600" b="1" u="sng" dirty="0" smtClean="0"/>
          </a:p>
          <a:p>
            <a:pPr marL="361950" indent="-36195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ru-RU" sz="1600" dirty="0" smtClean="0"/>
              <a:t>на защиту своих прав и свобод всеми способами, не запрещенными законом (ст.45)</a:t>
            </a:r>
          </a:p>
          <a:p>
            <a:pPr marL="361950" indent="-36195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ru-RU" sz="1600" dirty="0" smtClean="0"/>
              <a:t>на обжалование в суд решений и действий (или бездействия) органов государственной власти, органов местного самоуправления, </a:t>
            </a:r>
            <a:r>
              <a:rPr lang="ru-RU" sz="1600" i="1" dirty="0" smtClean="0"/>
              <a:t>общественных объединений</a:t>
            </a:r>
            <a:r>
              <a:rPr lang="ru-RU" sz="1600" dirty="0" smtClean="0"/>
              <a:t> и должностных лиц (ст.46)</a:t>
            </a:r>
          </a:p>
          <a:p>
            <a:pPr marL="361950" indent="-36195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ru-RU" sz="1600" dirty="0" smtClean="0"/>
              <a:t>на обращение в межгосударственные органы по защите прав и свобод человека (ст.46)</a:t>
            </a:r>
          </a:p>
          <a:p>
            <a:pPr marL="361950" indent="-36195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ru-RU" sz="1600" dirty="0" smtClean="0"/>
              <a:t>на «законного судью» (ст.47)  </a:t>
            </a:r>
          </a:p>
          <a:p>
            <a:pPr marL="361950" indent="-36195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ru-RU" sz="1600" dirty="0" smtClean="0"/>
              <a:t>на рассмотрение дела судом с участием присяжных заседателей (ст.47)</a:t>
            </a:r>
          </a:p>
          <a:p>
            <a:pPr marL="361950" indent="-36195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ru-RU" sz="1600" dirty="0" smtClean="0"/>
              <a:t>на получение квалифицированной юридической помощи, в т.ч. бесплатной (ст.48) </a:t>
            </a:r>
          </a:p>
          <a:p>
            <a:pPr marL="361950" indent="-36195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ru-RU" sz="1600" dirty="0" smtClean="0"/>
              <a:t>на помощь адвоката (защитника) с момента соответственно задержания, заключения под стражу или предъявления обвинения (ст.48)</a:t>
            </a:r>
          </a:p>
          <a:p>
            <a:pPr marL="361950" indent="-361950" eaLnBrk="1" hangingPunct="1">
              <a:lnSpc>
                <a:spcPct val="80000"/>
              </a:lnSpc>
              <a:buFontTx/>
              <a:buAutoNum type="arabicPeriod" startAt="8"/>
              <a:defRPr/>
            </a:pPr>
            <a:r>
              <a:rPr lang="ru-RU" sz="1600" dirty="0" smtClean="0"/>
              <a:t>считаться невиновным, пока его виновность не будет доказана в предусмотренном законом порядке и установлена приговором суда – </a:t>
            </a:r>
            <a:r>
              <a:rPr lang="ru-RU" sz="1600" i="1" dirty="0" smtClean="0"/>
              <a:t>презумпция невиновности</a:t>
            </a:r>
            <a:r>
              <a:rPr lang="ru-RU" sz="1600" dirty="0" smtClean="0"/>
              <a:t> (ст.49)</a:t>
            </a:r>
          </a:p>
          <a:p>
            <a:pPr marL="361950" indent="-361950" eaLnBrk="1" hangingPunct="1">
              <a:lnSpc>
                <a:spcPct val="80000"/>
              </a:lnSpc>
              <a:buFontTx/>
              <a:buAutoNum type="arabicPeriod" startAt="8"/>
              <a:defRPr/>
            </a:pPr>
            <a:r>
              <a:rPr lang="ru-RU" sz="1600" dirty="0" smtClean="0"/>
              <a:t>не доказывать свою невиновность (ст.49)</a:t>
            </a:r>
          </a:p>
          <a:p>
            <a:pPr marL="361950" indent="-361950" eaLnBrk="1" hangingPunct="1">
              <a:lnSpc>
                <a:spcPct val="80000"/>
              </a:lnSpc>
              <a:buFontTx/>
              <a:buAutoNum type="arabicPeriod" startAt="8"/>
              <a:defRPr/>
            </a:pPr>
            <a:r>
              <a:rPr lang="ru-RU" sz="1600" dirty="0" smtClean="0"/>
              <a:t>на пересмотр приговора вышестоящим судом, а также просить о помиловании или смягчении наказания (ст.50)</a:t>
            </a:r>
          </a:p>
          <a:p>
            <a:pPr marL="361950" indent="-361950" eaLnBrk="1" hangingPunct="1">
              <a:lnSpc>
                <a:spcPct val="80000"/>
              </a:lnSpc>
              <a:buFontTx/>
              <a:buAutoNum type="arabicPeriod" startAt="8"/>
              <a:defRPr/>
            </a:pPr>
            <a:r>
              <a:rPr lang="ru-RU" sz="1600" dirty="0" smtClean="0"/>
              <a:t>не свидетельствовать против себя самого, своего супруга и близких родственников (ст.51)</a:t>
            </a:r>
          </a:p>
          <a:p>
            <a:pPr marL="361950" indent="-361950" eaLnBrk="1" hangingPunct="1">
              <a:lnSpc>
                <a:spcPct val="80000"/>
              </a:lnSpc>
              <a:buFontTx/>
              <a:buAutoNum type="arabicPeriod" startAt="8"/>
              <a:defRPr/>
            </a:pPr>
            <a:r>
              <a:rPr lang="ru-RU" sz="1600" dirty="0" smtClean="0"/>
              <a:t>на компенсацию причиненного ущерба от преступлений и злоупотреблений властью (ст.52)</a:t>
            </a:r>
          </a:p>
          <a:p>
            <a:pPr marL="361950" indent="-361950" eaLnBrk="1" hangingPunct="1">
              <a:lnSpc>
                <a:spcPct val="80000"/>
              </a:lnSpc>
              <a:buFontTx/>
              <a:buAutoNum type="arabicPeriod" startAt="8"/>
              <a:defRPr/>
            </a:pPr>
            <a:r>
              <a:rPr lang="ru-RU" sz="1600" dirty="0" smtClean="0"/>
              <a:t>на возмещение государством вреда, причиненного незаконными действиями (или бездействием) органов государственной власти или их должностных лиц (ст.53)</a:t>
            </a:r>
          </a:p>
          <a:p>
            <a:pPr marL="361950" indent="-361950" eaLnBrk="1" hangingPunct="1">
              <a:lnSpc>
                <a:spcPct val="80000"/>
              </a:lnSpc>
              <a:buFontTx/>
              <a:buAutoNum type="arabicPeriod"/>
              <a:defRPr/>
            </a:pPr>
            <a:endParaRPr lang="ru-RU" sz="1600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6A9682-8FF8-4763-9C20-DF378DBE05A8}" type="slidenum">
              <a:rPr lang="ru-RU"/>
              <a:pPr>
                <a:defRPr/>
              </a:pPr>
              <a:t>39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6266825"/>
            <a:ext cx="611560" cy="5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3024335"/>
          </a:xfrm>
        </p:spPr>
        <p:txBody>
          <a:bodyPr/>
          <a:lstStyle/>
          <a:p>
            <a:r>
              <a:rPr lang="ru-RU" dirty="0"/>
              <a:t>Концепция прав человека: истоки, сущность</a:t>
            </a:r>
            <a:br>
              <a:rPr lang="ru-RU" dirty="0"/>
            </a:b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AD8645-7FC5-4C10-9B8A-BDC380066EB7}" type="slidenum">
              <a:rPr lang="ru-RU"/>
              <a:pPr>
                <a:defRPr/>
              </a:pPr>
              <a:t>4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214" y="5764907"/>
            <a:ext cx="1130786" cy="1093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Цитата дня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ru-RU" dirty="0" smtClean="0"/>
          </a:p>
          <a:p>
            <a:pPr algn="ctr" eaLnBrk="1" hangingPunct="1">
              <a:buFont typeface="Wingdings" pitchFamily="2" charset="2"/>
              <a:buNone/>
            </a:pPr>
            <a:r>
              <a:rPr lang="ru-RU" sz="4400" b="1" dirty="0" smtClean="0"/>
              <a:t>«Гражданские </a:t>
            </a:r>
            <a:r>
              <a:rPr lang="ru-RU" sz="4400" b="1" dirty="0"/>
              <a:t>права суть те, что принадлежат человеку как члену </a:t>
            </a:r>
            <a:r>
              <a:rPr lang="ru-RU" sz="4400" b="1" dirty="0" smtClean="0"/>
              <a:t>общества»</a:t>
            </a:r>
          </a:p>
          <a:p>
            <a:pPr algn="r" eaLnBrk="1" hangingPunct="1">
              <a:buFont typeface="Wingdings" pitchFamily="2" charset="2"/>
              <a:buNone/>
            </a:pPr>
            <a:r>
              <a:rPr lang="ru-RU" b="1" i="1" dirty="0" smtClean="0"/>
              <a:t>Томас </a:t>
            </a:r>
            <a:r>
              <a:rPr lang="ru-RU" b="1" i="1" dirty="0" err="1" smtClean="0"/>
              <a:t>Пейн</a:t>
            </a:r>
            <a:r>
              <a:rPr lang="ru-RU" b="1" i="1" dirty="0" smtClean="0"/>
              <a:t> – английский и американский философ (1737-1809</a:t>
            </a:r>
            <a:r>
              <a:rPr lang="ru-RU" b="1" i="1" dirty="0"/>
              <a:t>)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529279-FA19-41CE-9407-7284DC60D36B}" type="slidenum">
              <a:rPr lang="ru-RU"/>
              <a:pPr>
                <a:defRPr/>
              </a:pPr>
              <a:t>40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214" y="5764907"/>
            <a:ext cx="1130786" cy="1093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986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 algn="ctr">
              <a:buNone/>
            </a:pPr>
            <a:r>
              <a:rPr lang="ru-RU" sz="6000" dirty="0" smtClean="0"/>
              <a:t>Ограничение </a:t>
            </a:r>
            <a:r>
              <a:rPr lang="ru-RU" sz="6000" dirty="0"/>
              <a:t>прав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7883B-EA51-4AEA-9A6C-A1443BB3EBBF}" type="slidenum">
              <a:rPr lang="en-US" altLang="ru-RU" smtClean="0"/>
              <a:pPr/>
              <a:t>41</a:t>
            </a:fld>
            <a:endParaRPr lang="en-US" alt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214" y="5764907"/>
            <a:ext cx="1130786" cy="1093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37887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/>
              <a:t>Общая конструкция ограничений конституционных прав и свобод</a:t>
            </a:r>
          </a:p>
        </p:txBody>
      </p:sp>
      <p:sp>
        <p:nvSpPr>
          <p:cNvPr id="37891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pPr marL="514350" indent="-514350">
              <a:buFont typeface="Arial" charset="0"/>
              <a:buAutoNum type="arabicPeriod"/>
            </a:pPr>
            <a:endParaRPr lang="ru-RU" sz="2800" dirty="0" smtClean="0"/>
          </a:p>
          <a:p>
            <a:pPr marL="514350" indent="-514350">
              <a:buFont typeface="Arial" charset="0"/>
              <a:buAutoNum type="arabicPeriod"/>
            </a:pPr>
            <a:r>
              <a:rPr lang="ru-RU" sz="2800" dirty="0" smtClean="0"/>
              <a:t>Конституционные ограничения (общие и в отношении отдельных прав и свобод).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ru-RU" sz="2800" dirty="0" smtClean="0"/>
              <a:t>Другие права и свобода как ограничения.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ru-RU" sz="2800" dirty="0" smtClean="0"/>
              <a:t>Конституционные </a:t>
            </a:r>
            <a:r>
              <a:rPr lang="ru-RU" sz="2800" dirty="0"/>
              <a:t>ограничения, «делегированные» законодателю.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ru-RU" sz="2800" dirty="0" smtClean="0"/>
              <a:t>Конституционные </a:t>
            </a:r>
            <a:r>
              <a:rPr lang="ru-RU" sz="2800" dirty="0"/>
              <a:t>ограничения, вводимые должностными лицами в определенных условиях на основании </a:t>
            </a:r>
            <a:r>
              <a:rPr lang="ru-RU" sz="2800" dirty="0" smtClean="0"/>
              <a:t>Конституции и закона.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214" y="5764907"/>
            <a:ext cx="1130786" cy="1093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/>
              <a:t>Общие ограничения</a:t>
            </a:r>
            <a:endParaRPr lang="ru-RU" sz="3200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ru-RU" sz="2400" i="1" dirty="0"/>
          </a:p>
          <a:p>
            <a:pPr eaLnBrk="1" hangingPunct="1">
              <a:lnSpc>
                <a:spcPct val="80000"/>
              </a:lnSpc>
              <a:defRPr/>
            </a:pPr>
            <a:endParaRPr lang="ru-RU" sz="2200" u="sng" dirty="0" smtClean="0"/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ru-RU" dirty="0" smtClean="0"/>
              <a:t>«</a:t>
            </a:r>
            <a:r>
              <a:rPr lang="ru-RU" dirty="0"/>
              <a:t>Осуществление прав и свобод человека и гражданина не должно нарушать права и свободы других лиц</a:t>
            </a:r>
            <a:r>
              <a:rPr lang="ru-RU" dirty="0" smtClean="0"/>
              <a:t>» (ч.3 ст.17) </a:t>
            </a:r>
            <a:endParaRPr lang="ru-RU" dirty="0">
              <a:solidFill>
                <a:prstClr val="black"/>
              </a:solidFill>
            </a:endParaRPr>
          </a:p>
          <a:p>
            <a:pPr>
              <a:defRPr/>
            </a:pPr>
            <a:endParaRPr lang="ru-RU" sz="4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C2B76B-CB66-4DC5-833F-3D143EAE589C}" type="slidenum">
              <a:rPr lang="ru-RU" smtClean="0"/>
              <a:pPr>
                <a:defRPr/>
              </a:pPr>
              <a:t>43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214" y="5764907"/>
            <a:ext cx="1130786" cy="1093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36104"/>
          </a:xfrm>
        </p:spPr>
        <p:txBody>
          <a:bodyPr/>
          <a:lstStyle/>
          <a:p>
            <a:r>
              <a:rPr lang="ru-RU" sz="3200" b="1" dirty="0" smtClean="0"/>
              <a:t>Ограничения в </a:t>
            </a:r>
            <a:r>
              <a:rPr lang="ru-RU" sz="3200" b="1" dirty="0"/>
              <a:t>отношении отдельных прав и свобод</a:t>
            </a:r>
            <a:endParaRPr lang="ru-RU" b="1" dirty="0" smtClean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733256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ru-RU" sz="2000" u="sng" dirty="0" smtClean="0"/>
              <a:t>Ч.5 ст.13</a:t>
            </a:r>
            <a:r>
              <a:rPr lang="ru-RU" sz="2000" u="sng" dirty="0"/>
              <a:t>:</a:t>
            </a:r>
            <a:r>
              <a:rPr lang="ru-RU" sz="2000" dirty="0"/>
              <a:t> «Запрещается </a:t>
            </a:r>
            <a:r>
              <a:rPr lang="ru-RU" sz="2000" i="1" dirty="0"/>
              <a:t>создание общественных объединений</a:t>
            </a:r>
            <a:r>
              <a:rPr lang="ru-RU" sz="2000" dirty="0"/>
              <a:t>, цели или действия которых направлены на насильственное изменение основ конституционного строя и нарушение целостности страны, подрыв безопасности государства, создание вооруженных формирований, разжигание социальной, расовой, национальной и религиозной розни».</a:t>
            </a:r>
          </a:p>
          <a:p>
            <a:pPr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ru-RU" sz="2000" u="sng" dirty="0"/>
              <a:t>Ч.2 ст.23:</a:t>
            </a:r>
            <a:r>
              <a:rPr lang="ru-RU" sz="2000" dirty="0"/>
              <a:t> «Ограничение права на </a:t>
            </a:r>
            <a:r>
              <a:rPr lang="ru-RU" sz="2000" i="1" dirty="0"/>
              <a:t>тайну переписки, телефонных переговоров, почтовых, телеграфных и иных сообщений </a:t>
            </a:r>
            <a:r>
              <a:rPr lang="ru-RU" sz="2000" dirty="0"/>
              <a:t>допускается только на основании судебного решения».</a:t>
            </a:r>
          </a:p>
          <a:p>
            <a:pPr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ru-RU" sz="2000" u="sng" dirty="0"/>
              <a:t>Ч.2 ст.29:</a:t>
            </a:r>
            <a:r>
              <a:rPr lang="ru-RU" sz="2000" dirty="0"/>
              <a:t> «Не допускаются </a:t>
            </a:r>
            <a:r>
              <a:rPr lang="ru-RU" sz="2000" i="1" dirty="0"/>
              <a:t>пропаганда или агитация</a:t>
            </a:r>
            <a:r>
              <a:rPr lang="ru-RU" sz="2000" dirty="0"/>
              <a:t>, возбуждающие социальную, расовую, национальную или религиозную ненависть и вражду, а также социального, расового, национального, религиозного или языкового превосходства</a:t>
            </a:r>
            <a:r>
              <a:rPr lang="ru-RU" sz="2000" dirty="0" smtClean="0"/>
              <a:t>».</a:t>
            </a:r>
          </a:p>
          <a:p>
            <a:pPr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ru-RU" sz="2000" u="sng" dirty="0"/>
              <a:t>Ч.2 ст.34:</a:t>
            </a:r>
            <a:r>
              <a:rPr lang="ru-RU" sz="2000" dirty="0"/>
              <a:t> «Не допускается </a:t>
            </a:r>
            <a:r>
              <a:rPr lang="ru-RU" sz="2000" i="1" dirty="0"/>
              <a:t>экономическая деятельность</a:t>
            </a:r>
            <a:r>
              <a:rPr lang="ru-RU" sz="2000" dirty="0"/>
              <a:t>, направленная на монополизацию и недобросовестную конкуренцию».</a:t>
            </a:r>
          </a:p>
          <a:p>
            <a:pPr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ru-RU" sz="2000" u="sng" dirty="0"/>
              <a:t>Ч. 2 ст. 36:</a:t>
            </a:r>
            <a:r>
              <a:rPr lang="ru-RU" sz="2000" i="1" dirty="0"/>
              <a:t> </a:t>
            </a:r>
            <a:r>
              <a:rPr lang="ru-RU" sz="2000" dirty="0"/>
              <a:t>«</a:t>
            </a:r>
            <a:r>
              <a:rPr lang="ru-RU" sz="2000" i="1" dirty="0"/>
              <a:t>Владение, пользование и распоряжение землей и другими природными ресурсами</a:t>
            </a:r>
            <a:r>
              <a:rPr lang="ru-RU" sz="2000" dirty="0"/>
              <a:t> осуществляются их свободно, если это не наносит ущерба окружающей среде и не нарушает прав и законных интересов иных лиц». 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800" dirty="0">
              <a:solidFill>
                <a:prstClr val="black"/>
              </a:solidFill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C091E7-EE83-43E9-A70E-45FE2BDC4030}" type="slidenum">
              <a:rPr lang="ru-RU" smtClean="0"/>
              <a:pPr>
                <a:defRPr/>
              </a:pPr>
              <a:t>44</a:t>
            </a:fld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606" y="6311453"/>
            <a:ext cx="565393" cy="546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800" b="1" dirty="0">
                <a:solidFill>
                  <a:schemeClr val="tx1"/>
                </a:solidFill>
                <a:ea typeface="+mn-ea"/>
                <a:cs typeface="+mn-cs"/>
              </a:rPr>
              <a:t>Конституционные ограничения, </a:t>
            </a:r>
            <a:r>
              <a:rPr lang="ru-RU" sz="2800" b="1" dirty="0">
                <a:solidFill>
                  <a:prstClr val="black"/>
                </a:solidFill>
                <a:ea typeface="+mn-ea"/>
                <a:cs typeface="+mn-cs"/>
              </a:rPr>
              <a:t>«</a:t>
            </a:r>
            <a:r>
              <a:rPr lang="ru-RU" sz="2800" b="1" dirty="0" smtClean="0">
                <a:solidFill>
                  <a:schemeClr val="tx1"/>
                </a:solidFill>
                <a:ea typeface="+mn-ea"/>
                <a:cs typeface="+mn-cs"/>
              </a:rPr>
              <a:t>делегированные </a:t>
            </a:r>
            <a:r>
              <a:rPr lang="ru-RU" sz="2800" b="1" dirty="0">
                <a:solidFill>
                  <a:schemeClr val="tx1"/>
                </a:solidFill>
                <a:ea typeface="+mn-ea"/>
                <a:cs typeface="+mn-cs"/>
              </a:rPr>
              <a:t>законодателю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320"/>
          </a:xfrm>
        </p:spPr>
        <p:txBody>
          <a:bodyPr/>
          <a:lstStyle/>
          <a:p>
            <a:pPr eaLnBrk="1" hangingPunct="1">
              <a:defRPr/>
            </a:pPr>
            <a:endParaRPr lang="ru-RU" sz="1800" u="sng" dirty="0" smtClean="0"/>
          </a:p>
          <a:p>
            <a:pPr marL="0" indent="0" eaLnBrk="1" hangingPunct="1">
              <a:buNone/>
              <a:defRPr/>
            </a:pPr>
            <a:r>
              <a:rPr lang="ru-RU" sz="2400" u="sng" dirty="0" smtClean="0"/>
              <a:t>Ч.3 </a:t>
            </a:r>
            <a:r>
              <a:rPr lang="ru-RU" sz="2400" u="sng" dirty="0"/>
              <a:t>ст.55:</a:t>
            </a:r>
            <a:r>
              <a:rPr lang="ru-RU" sz="2400" dirty="0"/>
              <a:t> «Права и свободы человека и гражданина могут быть ограничены </a:t>
            </a:r>
            <a:r>
              <a:rPr lang="ru-RU" sz="2400" i="1" dirty="0"/>
              <a:t>федеральным законом</a:t>
            </a:r>
            <a:r>
              <a:rPr lang="ru-RU" sz="2400" dirty="0"/>
              <a:t> только </a:t>
            </a:r>
            <a:r>
              <a:rPr lang="ru-RU" sz="2400" i="1" dirty="0"/>
              <a:t>в</a:t>
            </a:r>
            <a:r>
              <a:rPr lang="ru-RU" sz="2400" dirty="0"/>
              <a:t> </a:t>
            </a:r>
            <a:r>
              <a:rPr lang="ru-RU" sz="2400" i="1" dirty="0"/>
              <a:t>той мере</a:t>
            </a:r>
            <a:r>
              <a:rPr lang="ru-RU" sz="2400" dirty="0"/>
              <a:t>, в какой это необходимо </a:t>
            </a:r>
            <a:r>
              <a:rPr lang="ru-RU" sz="2400" i="1" dirty="0"/>
              <a:t>в целях защиты </a:t>
            </a:r>
            <a:r>
              <a:rPr lang="ru-RU" sz="2400" dirty="0"/>
              <a:t>основ конституционного строя, нравственности, здоровья, прав и законных интересов других лиц, обеспечения обороны страны и безопасности государства</a:t>
            </a:r>
            <a:r>
              <a:rPr lang="ru-RU" sz="2400" dirty="0" smtClean="0"/>
              <a:t>».</a:t>
            </a:r>
          </a:p>
          <a:p>
            <a:pPr marL="0" indent="0" eaLnBrk="1" hangingPunct="1">
              <a:buNone/>
              <a:defRPr/>
            </a:pPr>
            <a:endParaRPr lang="ru-RU" sz="2400" dirty="0"/>
          </a:p>
          <a:p>
            <a:pPr marL="0" indent="0" eaLnBrk="1" hangingPunct="1">
              <a:buNone/>
              <a:defRPr/>
            </a:pPr>
            <a:r>
              <a:rPr lang="ru-RU" sz="2400" u="sng" dirty="0"/>
              <a:t>Ч.2 ст.74:</a:t>
            </a:r>
            <a:r>
              <a:rPr lang="ru-RU" sz="2400" dirty="0"/>
              <a:t> «Ограничения перемещения товаров и услуг могут вводиться </a:t>
            </a:r>
            <a:r>
              <a:rPr lang="ru-RU" sz="2400" i="1" dirty="0"/>
              <a:t>в соответствии с федеральным законом</a:t>
            </a:r>
            <a:r>
              <a:rPr lang="ru-RU" sz="2400" dirty="0"/>
              <a:t>, если это необходимо для обеспечения безопасности, защиты жизни и здоровья людей, охраны природы и культурных ценностей».</a:t>
            </a:r>
          </a:p>
          <a:p>
            <a:pPr marL="0" indent="0">
              <a:buNone/>
              <a:defRPr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6400" y="6309320"/>
            <a:ext cx="567600" cy="54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dirty="0" smtClean="0"/>
              <a:t>Пределы ограничения прав и свобод</a:t>
            </a:r>
            <a:r>
              <a:rPr lang="ru-RU" sz="4000" dirty="0" smtClean="0"/>
              <a:t>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«</a:t>
            </a:r>
            <a:r>
              <a:rPr lang="ru-RU" sz="2400" b="1" i="1" dirty="0" smtClean="0"/>
              <a:t>Запрещаются любые формы ограничения</a:t>
            </a:r>
            <a:r>
              <a:rPr lang="ru-RU" sz="2400" dirty="0" smtClean="0"/>
              <a:t> прав граждан по признакам социальной, расовой, национальной, языковой или религиозной принадлежности» (ч.2 ст.19). </a:t>
            </a:r>
          </a:p>
          <a:p>
            <a:pPr eaLnBrk="1" hangingPunct="1">
              <a:lnSpc>
                <a:spcPct val="80000"/>
              </a:lnSpc>
            </a:pPr>
            <a:endParaRPr lang="ru-RU" sz="2400" dirty="0" smtClean="0"/>
          </a:p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Только федеральный закон (ч.3 ст.55)</a:t>
            </a:r>
          </a:p>
          <a:p>
            <a:pPr eaLnBrk="1" hangingPunct="1">
              <a:lnSpc>
                <a:spcPct val="80000"/>
              </a:lnSpc>
            </a:pPr>
            <a:endParaRPr lang="ru-RU" sz="2400" dirty="0" smtClean="0"/>
          </a:p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 «Российская Федерация может участвовать в межгосударственных объединениях и передавать им часть своих полномочий в соответствии с международными договорами, </a:t>
            </a:r>
            <a:r>
              <a:rPr lang="ru-RU" sz="2400" b="1" i="1" dirty="0" smtClean="0"/>
              <a:t>если это не влечет ограничения</a:t>
            </a:r>
            <a:r>
              <a:rPr lang="ru-RU" sz="2400" dirty="0" smtClean="0"/>
              <a:t> прав и свобод человека и гражданина и не противоречит основам конституционного строя Российской Федерации» (ст.79).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D1B1BE-FA08-4A25-BD21-6BC6045A5D5E}" type="slidenum">
              <a:rPr lang="ru-RU"/>
              <a:pPr>
                <a:defRPr/>
              </a:pPr>
              <a:t>46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918787"/>
            <a:ext cx="971600" cy="93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4664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Немецкая конструкция ограничений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91683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 smtClean="0"/>
              <a:t>Доктрина имманентных пределов основных прав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r>
              <a:rPr lang="ru-RU" dirty="0" smtClean="0"/>
              <a:t>конституционные права ограничены только в той мере, в какой они ограничены самой Конституцией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7883B-EA51-4AEA-9A6C-A1443BB3EBBF}" type="slidenum">
              <a:rPr lang="en-US" altLang="ru-RU" smtClean="0"/>
              <a:pPr/>
              <a:t>47</a:t>
            </a:fld>
            <a:endParaRPr lang="en-US" alt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214" y="5764907"/>
            <a:ext cx="1130786" cy="1093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980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Умаление прав</a:t>
            </a:r>
          </a:p>
        </p:txBody>
      </p:sp>
      <p:sp>
        <p:nvSpPr>
          <p:cNvPr id="41987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pPr indent="0" algn="just">
              <a:buFont typeface="Arial" charset="0"/>
              <a:buNone/>
            </a:pPr>
            <a:r>
              <a:rPr lang="ru-RU" sz="2400" dirty="0" smtClean="0">
                <a:cs typeface="Times New Roman" pitchFamily="18" charset="0"/>
              </a:rPr>
              <a:t>«Перечисление в Конституции Российской Федерации основных прав и свобод не должно толковаться как отрицание или умаление других общепризнанных прав и свобод человека и гражданина» (ч.1 ст.55)</a:t>
            </a:r>
          </a:p>
          <a:p>
            <a:pPr indent="0" algn="just">
              <a:buFont typeface="Arial" charset="0"/>
              <a:buNone/>
            </a:pPr>
            <a:endParaRPr lang="ru-RU" sz="2400" b="1" i="1" dirty="0" smtClean="0"/>
          </a:p>
          <a:p>
            <a:pPr indent="0" algn="just">
              <a:buFont typeface="Arial" charset="0"/>
              <a:buNone/>
            </a:pPr>
            <a:r>
              <a:rPr lang="ru-RU" sz="2400" b="1" i="1" dirty="0" smtClean="0"/>
              <a:t>Умаление законом прав и свобод </a:t>
            </a:r>
            <a:r>
              <a:rPr lang="ru-RU" sz="2400" dirty="0" smtClean="0"/>
              <a:t>– это необоснованное ограничение законом их объема (сужение их материального содержания) или действия по кругу лиц, во времени, сокращение гарантий или усечение механизмов правовой защиты и т.п.</a:t>
            </a:r>
          </a:p>
          <a:p>
            <a:pPr indent="0" algn="ctr">
              <a:buFont typeface="Arial" charset="0"/>
              <a:buNone/>
            </a:pPr>
            <a:endParaRPr lang="ru-RU" sz="28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988395"/>
            <a:ext cx="899592" cy="869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800" b="1" dirty="0">
                <a:solidFill>
                  <a:schemeClr val="tx1"/>
                </a:solidFill>
                <a:ea typeface="+mn-ea"/>
                <a:cs typeface="+mn-cs"/>
              </a:rPr>
              <a:t>Конституционные ограничения, вводимые должностными лицами</a:t>
            </a:r>
            <a:r>
              <a:rPr lang="ru-RU" sz="2800" b="1" dirty="0" smtClean="0"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  <a:ea typeface="+mn-ea"/>
                <a:cs typeface="+mn-cs"/>
              </a:rPr>
              <a:t>в </a:t>
            </a:r>
            <a:r>
              <a:rPr lang="ru-RU" sz="2800" b="1" dirty="0">
                <a:solidFill>
                  <a:schemeClr val="tx1"/>
                </a:solidFill>
                <a:ea typeface="+mn-ea"/>
                <a:cs typeface="+mn-cs"/>
              </a:rPr>
              <a:t>определенных </a:t>
            </a:r>
            <a:r>
              <a:rPr lang="ru-RU" sz="2800" b="1" dirty="0" smtClean="0">
                <a:solidFill>
                  <a:schemeClr val="tx1"/>
                </a:solidFill>
                <a:ea typeface="+mn-ea"/>
                <a:cs typeface="+mn-cs"/>
              </a:rPr>
              <a:t>условиях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3011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pPr eaLnBrk="1" hangingPunct="1"/>
            <a:r>
              <a:rPr lang="ru-RU" sz="2400" u="sng" dirty="0" smtClean="0"/>
              <a:t>Ч.1 и ч.3 ст.56:</a:t>
            </a:r>
            <a:r>
              <a:rPr lang="ru-RU" sz="2400" dirty="0" smtClean="0"/>
              <a:t> «</a:t>
            </a:r>
            <a:r>
              <a:rPr lang="ru-RU" sz="2400" i="1" dirty="0" smtClean="0"/>
              <a:t>В условиях чрезвычайного положения</a:t>
            </a:r>
            <a:r>
              <a:rPr lang="ru-RU" sz="2400" dirty="0" smtClean="0"/>
              <a:t> в соответствии с федеральным конституционным законом могут устанавливаться отдельные ограничения прав и свобод с указанием пределов и срока их действия. Не подлежат ограничению права и свободы, предусмотренные ст. 20, 21, 23 (ч.1), 24, 28, 34 (ч.1), 40 (ч.1), 46 - 54 Конституции РФ».</a:t>
            </a:r>
          </a:p>
          <a:p>
            <a:pPr eaLnBrk="1" hangingPunct="1"/>
            <a:r>
              <a:rPr lang="ru-RU" sz="2400" u="sng" dirty="0" smtClean="0"/>
              <a:t>Ч.2 ст.74:</a:t>
            </a:r>
            <a:r>
              <a:rPr lang="ru-RU" sz="2400" dirty="0" smtClean="0"/>
              <a:t> «Ограничения перемещения товаров и услуг могут вводиться </a:t>
            </a:r>
            <a:r>
              <a:rPr lang="ru-RU" sz="2400" i="1" dirty="0" smtClean="0"/>
              <a:t>в соответствии с федеральным законом</a:t>
            </a:r>
            <a:r>
              <a:rPr lang="ru-RU" sz="2400" dirty="0" smtClean="0"/>
              <a:t>, если это необходимо для обеспечения безопасности, защиты жизни и здоровья людей, охраны природы и культурных ценностей».</a:t>
            </a:r>
          </a:p>
          <a:p>
            <a:pPr eaLnBrk="1" hangingPunct="1"/>
            <a:endParaRPr lang="ru-RU" sz="2200" dirty="0" smtClean="0">
              <a:solidFill>
                <a:srgbClr val="000000"/>
              </a:solidFill>
            </a:endParaRPr>
          </a:p>
          <a:p>
            <a:pPr eaLnBrk="1" hangingPunct="1"/>
            <a:endParaRPr lang="ru-RU" sz="2200" dirty="0" smtClean="0">
              <a:solidFill>
                <a:srgbClr val="000000"/>
              </a:solidFill>
            </a:endParaRPr>
          </a:p>
          <a:p>
            <a:endParaRPr lang="ru-RU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97218"/>
            <a:ext cx="683568" cy="660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dirty="0" smtClean="0"/>
              <a:t>Смысл</a:t>
            </a:r>
            <a:r>
              <a:rPr lang="ru-RU" b="1" dirty="0" smtClean="0"/>
              <a:t> </a:t>
            </a:r>
            <a:r>
              <a:rPr lang="ru-RU" sz="3600" b="1" dirty="0" smtClean="0"/>
              <a:t>категории «права человека»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600200"/>
            <a:ext cx="7848872" cy="4525963"/>
          </a:xfrm>
        </p:spPr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 smtClean="0"/>
              <a:t>Права человека – естественные права, принадлежащие всем и каждому.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 smtClean="0"/>
              <a:t>Права человека – оболочка, защищающая личность от растворения в «теле государства», т.е. указатель ценности каждого.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 smtClean="0"/>
              <a:t>Права человека – средство защиты слабого от сильного и потому составляют важнейший признак правового государства.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 smtClean="0"/>
              <a:t>Адресат (корреспондирующая сторона) – государство. 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 smtClean="0"/>
              <a:t>Права человека и права гражданина</a:t>
            </a:r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03FE33-55A2-4B46-BD05-DB086EA20B50}" type="slidenum">
              <a:rPr lang="ru-RU"/>
              <a:pPr>
                <a:defRPr/>
              </a:pPr>
              <a:t>5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214" y="5764907"/>
            <a:ext cx="1130786" cy="1093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ru-RU" sz="3200" b="1" dirty="0" smtClean="0"/>
              <a:t>Ограничения реализации прав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689600"/>
          </a:xfrm>
        </p:spPr>
        <p:txBody>
          <a:bodyPr/>
          <a:lstStyle/>
          <a:p>
            <a:pPr marL="0" indent="0" algn="just">
              <a:buFont typeface="Arial" charset="0"/>
              <a:buNone/>
              <a:defRPr/>
            </a:pPr>
            <a:r>
              <a:rPr lang="ru-RU" sz="2000" b="1" dirty="0" smtClean="0"/>
              <a:t>1. Ограничения</a:t>
            </a:r>
            <a:r>
              <a:rPr lang="ru-RU" sz="2000" b="1" dirty="0"/>
              <a:t>, возникающие на основании правоприменительных актов в связи с </a:t>
            </a:r>
            <a:r>
              <a:rPr lang="ru-RU" sz="2000" b="1" i="1" dirty="0"/>
              <a:t>правонарушениями, гражданско-правовыми деликтами или </a:t>
            </a:r>
            <a:r>
              <a:rPr lang="ru-RU" sz="2000" b="1" i="1" dirty="0" smtClean="0"/>
              <a:t>спорами</a:t>
            </a:r>
            <a:r>
              <a:rPr lang="ru-RU" sz="2000" dirty="0" smtClean="0"/>
              <a:t>. </a:t>
            </a:r>
            <a:r>
              <a:rPr lang="ru-RU" sz="1800" dirty="0" smtClean="0"/>
              <a:t>Например:</a:t>
            </a:r>
          </a:p>
          <a:p>
            <a:pPr algn="just">
              <a:defRPr/>
            </a:pPr>
            <a:r>
              <a:rPr lang="ru-RU" sz="1800" dirty="0" smtClean="0"/>
              <a:t>в </a:t>
            </a:r>
            <a:r>
              <a:rPr lang="ru-RU" sz="1800" dirty="0"/>
              <a:t>целях обеспечения иска; </a:t>
            </a:r>
            <a:endParaRPr lang="ru-RU" sz="1800" dirty="0" smtClean="0"/>
          </a:p>
          <a:p>
            <a:pPr algn="just">
              <a:defRPr/>
            </a:pPr>
            <a:r>
              <a:rPr lang="ru-RU" sz="1800" dirty="0" smtClean="0"/>
              <a:t>в </a:t>
            </a:r>
            <a:r>
              <a:rPr lang="ru-RU" sz="1800" dirty="0"/>
              <a:t>качестве обеспечительных мер в арбитражном судопроизводстве; в целях обеспечения производства по делам об административных правонарушениях; </a:t>
            </a:r>
            <a:endParaRPr lang="ru-RU" sz="1800" dirty="0" smtClean="0"/>
          </a:p>
          <a:p>
            <a:pPr algn="just">
              <a:defRPr/>
            </a:pPr>
            <a:r>
              <a:rPr lang="ru-RU" sz="1800" dirty="0" smtClean="0"/>
              <a:t>в </a:t>
            </a:r>
            <a:r>
              <a:rPr lang="ru-RU" sz="1800" dirty="0"/>
              <a:t>качестве мер уголовно-процессуального принуждения, а также мер, связанных с добыванием и фиксацией доказательств (в том числе обыск, осмотр наложение ареста на почтово-телеграфные отправления и т.п</a:t>
            </a:r>
            <a:r>
              <a:rPr lang="ru-RU" sz="1800" dirty="0" smtClean="0"/>
              <a:t>.);</a:t>
            </a:r>
          </a:p>
          <a:p>
            <a:pPr algn="just">
              <a:defRPr/>
            </a:pPr>
            <a:r>
              <a:rPr lang="ru-RU" sz="1800" dirty="0" smtClean="0"/>
              <a:t>в </a:t>
            </a:r>
            <a:r>
              <a:rPr lang="ru-RU" sz="1800" dirty="0"/>
              <a:t>качестве мер ответственности (наказаний).</a:t>
            </a:r>
            <a:endParaRPr lang="ru-RU" sz="1800" dirty="0" smtClean="0"/>
          </a:p>
          <a:p>
            <a:pPr marL="36000" indent="0" algn="just">
              <a:lnSpc>
                <a:spcPts val="1700"/>
              </a:lnSpc>
              <a:buFont typeface="Arial" charset="0"/>
              <a:buNone/>
              <a:defRPr/>
            </a:pPr>
            <a:r>
              <a:rPr lang="ru-RU" sz="2000" b="1" dirty="0" smtClean="0"/>
              <a:t>2. Ограничения</a:t>
            </a:r>
            <a:r>
              <a:rPr lang="ru-RU" sz="2000" b="1" dirty="0"/>
              <a:t>, обусловленные </a:t>
            </a:r>
            <a:r>
              <a:rPr lang="ru-RU" sz="2000" b="1" i="1" dirty="0"/>
              <a:t>правовым модусом </a:t>
            </a:r>
            <a:r>
              <a:rPr lang="ru-RU" sz="2000" b="1" dirty="0"/>
              <a:t>гражданина.</a:t>
            </a:r>
            <a:r>
              <a:rPr lang="ru-RU" sz="2000" dirty="0"/>
              <a:t> </a:t>
            </a:r>
            <a:r>
              <a:rPr lang="ru-RU" sz="1800" dirty="0" smtClean="0"/>
              <a:t>Например:</a:t>
            </a:r>
          </a:p>
          <a:p>
            <a:pPr marL="36000" algn="just">
              <a:lnSpc>
                <a:spcPts val="1700"/>
              </a:lnSpc>
              <a:defRPr/>
            </a:pPr>
            <a:r>
              <a:rPr lang="ru-RU" sz="1800" dirty="0" smtClean="0"/>
              <a:t> </a:t>
            </a:r>
            <a:r>
              <a:rPr lang="ru-RU" sz="1800" dirty="0"/>
              <a:t>в отношении лиц, занимающих государственную или муниципальную должность; </a:t>
            </a:r>
            <a:endParaRPr lang="ru-RU" sz="1800" dirty="0" smtClean="0"/>
          </a:p>
          <a:p>
            <a:pPr marL="36000" algn="just">
              <a:lnSpc>
                <a:spcPts val="1700"/>
              </a:lnSpc>
              <a:defRPr/>
            </a:pPr>
            <a:r>
              <a:rPr lang="ru-RU" sz="1800" dirty="0" smtClean="0"/>
              <a:t>государственных </a:t>
            </a:r>
            <a:r>
              <a:rPr lang="ru-RU" sz="1800" dirty="0"/>
              <a:t>и муниципальных служащих; </a:t>
            </a:r>
            <a:endParaRPr lang="ru-RU" sz="1800" dirty="0" smtClean="0"/>
          </a:p>
          <a:p>
            <a:pPr marL="36000" algn="just">
              <a:lnSpc>
                <a:spcPts val="1700"/>
              </a:lnSpc>
              <a:defRPr/>
            </a:pPr>
            <a:r>
              <a:rPr lang="ru-RU" sz="1800" dirty="0" smtClean="0"/>
              <a:t>при </a:t>
            </a:r>
            <a:r>
              <a:rPr lang="ru-RU" sz="1800" dirty="0"/>
              <a:t>ограничении дееспособности лица или признании его недееспособным</a:t>
            </a:r>
          </a:p>
          <a:p>
            <a:pPr marL="36000" indent="0" algn="ctr">
              <a:lnSpc>
                <a:spcPts val="1700"/>
              </a:lnSpc>
              <a:buFont typeface="Arial" charset="0"/>
              <a:buNone/>
              <a:defRPr/>
            </a:pPr>
            <a:endParaRPr lang="ru-RU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606" y="6311453"/>
            <a:ext cx="565393" cy="546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Беженцы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i="1" u="sng" dirty="0"/>
              <a:t>Федеральный закон от 19.02.1993 </a:t>
            </a:r>
            <a:r>
              <a:rPr lang="ru-RU" sz="2400" i="1" u="sng" dirty="0" smtClean="0"/>
              <a:t>"</a:t>
            </a:r>
            <a:r>
              <a:rPr lang="ru-RU" sz="2400" i="1" u="sng" dirty="0"/>
              <a:t>О беженцах"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Лицо</a:t>
            </a:r>
            <a:r>
              <a:rPr lang="ru-RU" sz="2000" dirty="0"/>
              <a:t>, которое не является гражданином Российской Федерации и которое в силу вполне обоснованных опасений стать жертвой преследований по признаку расы, вероисповедания, гражданства, национальности, принадлежности к определенной социальной группе или политических убеждений находится вне страны своей гражданской принадлежности и не может пользоваться защитой этой страны или не желает пользоваться такой защитой вследствие таких опасений; или, не имея определенного гражданства и находясь вне страны своего прежнего обычного местожительства в результате подобных событий, не может или не желает вернуться в нее вследствие таких </a:t>
            </a:r>
            <a:r>
              <a:rPr lang="ru-RU" sz="2000" dirty="0" smtClean="0"/>
              <a:t>опасений.</a:t>
            </a:r>
            <a:endParaRPr lang="ru-RU" sz="20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7883B-EA51-4AEA-9A6C-A1443BB3EBBF}" type="slidenum">
              <a:rPr lang="en-US" altLang="ru-RU" smtClean="0"/>
              <a:pPr/>
              <a:t>51</a:t>
            </a:fld>
            <a:endParaRPr lang="en-US" alt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606" y="6311453"/>
            <a:ext cx="565393" cy="546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351582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Вынужденные переселенцы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i="1" u="sng" dirty="0"/>
              <a:t>Закон РФ от </a:t>
            </a:r>
            <a:r>
              <a:rPr lang="ru-RU" sz="2400" i="1" u="sng" dirty="0" smtClean="0"/>
              <a:t>19.02.1993 г. "</a:t>
            </a:r>
            <a:r>
              <a:rPr lang="ru-RU" sz="2400" i="1" u="sng" dirty="0"/>
              <a:t>О вынужденных переселенцах"</a:t>
            </a:r>
          </a:p>
          <a:p>
            <a:pPr marL="0" indent="0">
              <a:buNone/>
            </a:pPr>
            <a:r>
              <a:rPr lang="ru-RU" sz="2000" dirty="0" smtClean="0"/>
              <a:t>Гражданин </a:t>
            </a:r>
            <a:r>
              <a:rPr lang="ru-RU" sz="2000" dirty="0"/>
              <a:t>Российской Федерации, покинувший место жительства вследствие совершенного в отношении его или членов его семьи насилия или преследования в иных формах либо вследствие реальной опасности подвергнуться преследованию по признаку расовой или национальной принадлежности, вероисповедания, языка, а также по признаку принадлежности к определенной социальной группе или политических убеждений, ставших поводами для проведения враждебных кампаний в отношении конкретного лица или группы лиц, массовых нарушений общественного порядка</a:t>
            </a:r>
            <a:r>
              <a:rPr lang="ru-RU" sz="2000" dirty="0" smtClean="0"/>
              <a:t>.</a:t>
            </a:r>
          </a:p>
          <a:p>
            <a:pPr marL="0" indent="0">
              <a:buNone/>
            </a:pPr>
            <a:r>
              <a:rPr lang="ru-RU" sz="1400" dirty="0" smtClean="0"/>
              <a:t>1</a:t>
            </a:r>
            <a:r>
              <a:rPr lang="ru-RU" sz="1400" dirty="0"/>
              <a:t>) гражданин </a:t>
            </a:r>
            <a:r>
              <a:rPr lang="ru-RU" sz="1400" dirty="0" smtClean="0"/>
              <a:t>РФ, </a:t>
            </a:r>
            <a:r>
              <a:rPr lang="ru-RU" sz="1400" dirty="0"/>
              <a:t>вынужденный покинуть место жительства на </a:t>
            </a:r>
            <a:r>
              <a:rPr lang="ru-RU" sz="1400" i="1" dirty="0"/>
              <a:t>территории иностранного государства </a:t>
            </a:r>
            <a:r>
              <a:rPr lang="ru-RU" sz="1400" dirty="0"/>
              <a:t>и прибывший на территорию Российской Федерации;</a:t>
            </a:r>
          </a:p>
          <a:p>
            <a:pPr marL="0" indent="0">
              <a:buNone/>
            </a:pPr>
            <a:r>
              <a:rPr lang="ru-RU" sz="1400" dirty="0"/>
              <a:t>2) гражданин </a:t>
            </a:r>
            <a:r>
              <a:rPr lang="ru-RU" sz="1400" dirty="0" smtClean="0"/>
              <a:t>РФ, </a:t>
            </a:r>
            <a:r>
              <a:rPr lang="ru-RU" sz="1400" dirty="0"/>
              <a:t>вынужденный покинуть место жительства на территории </a:t>
            </a:r>
            <a:r>
              <a:rPr lang="ru-RU" sz="1400" i="1" dirty="0"/>
              <a:t>одного субъекта Российской Федерации</a:t>
            </a:r>
            <a:r>
              <a:rPr lang="ru-RU" sz="1400" dirty="0"/>
              <a:t> и прибывший на территорию другого субъекта </a:t>
            </a:r>
            <a:r>
              <a:rPr lang="ru-RU" sz="1400" dirty="0" smtClean="0"/>
              <a:t>РФ.</a:t>
            </a:r>
            <a:endParaRPr lang="ru-RU" sz="1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381" y="6453336"/>
            <a:ext cx="418618" cy="4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45564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/>
              <a:t>Иностранцы и апатриды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24744"/>
            <a:ext cx="8827186" cy="5544616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i="1" u="sng" dirty="0" smtClean="0"/>
              <a:t>Федеральный </a:t>
            </a:r>
            <a:r>
              <a:rPr lang="ru-RU" sz="2000" i="1" u="sng" dirty="0"/>
              <a:t>закон от </a:t>
            </a:r>
            <a:r>
              <a:rPr lang="ru-RU" sz="2000" i="1" u="sng" dirty="0" smtClean="0"/>
              <a:t>25.07.2002 г. "</a:t>
            </a:r>
            <a:r>
              <a:rPr lang="ru-RU" sz="2000" i="1" u="sng" dirty="0"/>
              <a:t>О правовом положении иностранных граждан в Российской </a:t>
            </a:r>
            <a:r>
              <a:rPr lang="ru-RU" sz="2000" i="1" u="sng" dirty="0" smtClean="0"/>
              <a:t>Федерации«</a:t>
            </a:r>
          </a:p>
          <a:p>
            <a:pPr marL="0" indent="0" algn="ctr">
              <a:buNone/>
            </a:pPr>
            <a:r>
              <a:rPr lang="ru-RU" sz="2000" i="1" dirty="0" smtClean="0"/>
              <a:t>Временное проживание  или Постоянное проживание</a:t>
            </a:r>
          </a:p>
          <a:p>
            <a:endParaRPr lang="ru-RU" sz="1800" dirty="0" smtClean="0"/>
          </a:p>
          <a:p>
            <a:r>
              <a:rPr lang="ru-RU" sz="1800" dirty="0" smtClean="0"/>
              <a:t>имеют </a:t>
            </a:r>
            <a:r>
              <a:rPr lang="ru-RU" sz="1800" dirty="0"/>
              <a:t>право на свободу передвижения в личных или деловых целях в пределах Российской </a:t>
            </a:r>
            <a:r>
              <a:rPr lang="ru-RU" sz="1800" dirty="0" smtClean="0"/>
              <a:t>Федерации, </a:t>
            </a:r>
            <a:r>
              <a:rPr lang="ru-RU" sz="1800" dirty="0"/>
              <a:t>за исключением посещения территорий, организаций и объектов, для въезда на которые в соответствии с федеральными законами требуется специальное </a:t>
            </a:r>
            <a:r>
              <a:rPr lang="ru-RU" sz="1800" dirty="0" smtClean="0"/>
              <a:t>разрешение</a:t>
            </a:r>
          </a:p>
          <a:p>
            <a:r>
              <a:rPr lang="ru-RU" sz="1800" dirty="0" smtClean="0"/>
              <a:t>постоянно </a:t>
            </a:r>
            <a:r>
              <a:rPr lang="ru-RU" sz="1800" dirty="0"/>
              <a:t>проживающие в Российской Федерации иностранные граждане в случаях и порядке, предусмотренных федеральными законами, имеют право избирать и быть избранными в органы местного самоуправления, а также участвовать в местном </a:t>
            </a:r>
            <a:r>
              <a:rPr lang="ru-RU" sz="1800" dirty="0" smtClean="0"/>
              <a:t>референдуме</a:t>
            </a:r>
          </a:p>
          <a:p>
            <a:r>
              <a:rPr lang="ru-RU" sz="1800" dirty="0"/>
              <a:t>пользуются правом свободно распоряжаться своими способностями к труду, выбирать род деятельности и профессию, а также правом на свободное использование своих способностей и имущества для предпринимательской и иной не запрещенной законом экономической деятельности с учетом ограничений, предусмотренных федеральным законом.</a:t>
            </a:r>
          </a:p>
          <a:p>
            <a:endParaRPr lang="ru-RU" sz="2000" dirty="0"/>
          </a:p>
          <a:p>
            <a:endParaRPr lang="ru-RU" sz="2000" dirty="0"/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381" y="6453336"/>
            <a:ext cx="418618" cy="4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964700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818187"/>
          </a:xfrm>
        </p:spPr>
        <p:txBody>
          <a:bodyPr/>
          <a:lstStyle/>
          <a:p>
            <a:pPr eaLnBrk="1" hangingPunct="1"/>
            <a:r>
              <a:rPr lang="ru-RU" dirty="0" smtClean="0"/>
              <a:t>Спасибо за внимание!</a:t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15E69A-1842-4D71-B0BC-9447F73569D5}" type="slidenum">
              <a:rPr lang="ru-RU"/>
              <a:pPr>
                <a:defRPr/>
              </a:pPr>
              <a:t>54</a:t>
            </a:fld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214" y="5764907"/>
            <a:ext cx="1130786" cy="1093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Исходные идеи концепции прав человека</a:t>
            </a:r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>
          <a:xfrm>
            <a:off x="683568" y="1600200"/>
            <a:ext cx="8136904" cy="5069160"/>
          </a:xfrm>
        </p:spPr>
        <p:txBody>
          <a:bodyPr/>
          <a:lstStyle/>
          <a:p>
            <a:pPr eaLnBrk="1" hangingPunct="1"/>
            <a:r>
              <a:rPr lang="ru-RU" sz="2800" dirty="0" smtClean="0"/>
              <a:t>Все люди равны в своем </a:t>
            </a:r>
            <a:r>
              <a:rPr lang="ru-RU" sz="2800" i="1" dirty="0" smtClean="0"/>
              <a:t>достоинстве</a:t>
            </a:r>
            <a:r>
              <a:rPr lang="ru-RU" sz="2800" dirty="0" smtClean="0"/>
              <a:t>.</a:t>
            </a:r>
          </a:p>
          <a:p>
            <a:pPr eaLnBrk="1" hangingPunct="1"/>
            <a:endParaRPr lang="ru-RU" sz="2800" dirty="0" smtClean="0"/>
          </a:p>
          <a:p>
            <a:r>
              <a:rPr lang="ru-RU" sz="2800" dirty="0" smtClean="0"/>
              <a:t>Перед лицом государства каждый </a:t>
            </a:r>
            <a:r>
              <a:rPr lang="ru-RU" sz="2800" dirty="0"/>
              <a:t>равен каждому только </a:t>
            </a:r>
            <a:r>
              <a:rPr lang="ru-RU" sz="2800" dirty="0" smtClean="0"/>
              <a:t>потому, что он – </a:t>
            </a:r>
            <a:r>
              <a:rPr lang="ru-RU" sz="2800" i="1" dirty="0" smtClean="0"/>
              <a:t>человек</a:t>
            </a:r>
            <a:r>
              <a:rPr lang="ru-RU" sz="2800" dirty="0" smtClean="0"/>
              <a:t>. </a:t>
            </a:r>
          </a:p>
          <a:p>
            <a:pPr eaLnBrk="1" hangingPunct="1"/>
            <a:endParaRPr lang="ru-RU" sz="2800" dirty="0" smtClean="0"/>
          </a:p>
          <a:p>
            <a:pPr eaLnBrk="1" hangingPunct="1"/>
            <a:r>
              <a:rPr lang="ru-RU" sz="2800" dirty="0" smtClean="0"/>
              <a:t>Власть государства </a:t>
            </a:r>
            <a:r>
              <a:rPr lang="ru-RU" sz="2800" i="1" dirty="0" smtClean="0"/>
              <a:t>абсолютно</a:t>
            </a:r>
            <a:r>
              <a:rPr lang="ru-RU" sz="2800" dirty="0" smtClean="0"/>
              <a:t> ограничена правами человека.</a:t>
            </a:r>
          </a:p>
          <a:p>
            <a:pPr eaLnBrk="1" hangingPunct="1"/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7D3240-B7F1-4FDA-BE08-185F01B13C12}" type="slidenum">
              <a:rPr lang="ru-RU"/>
              <a:pPr>
                <a:defRPr/>
              </a:pPr>
              <a:t>6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214" y="5764907"/>
            <a:ext cx="1130786" cy="1093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/>
              <a:t>История прав человека = история права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600200"/>
            <a:ext cx="7848872" cy="4495800"/>
          </a:xfrm>
        </p:spPr>
        <p:txBody>
          <a:bodyPr/>
          <a:lstStyle/>
          <a:p>
            <a:pPr eaLnBrk="1" hangingPunct="1"/>
            <a:r>
              <a:rPr lang="ru-RU" dirty="0" smtClean="0"/>
              <a:t>Ветхий Завет</a:t>
            </a:r>
          </a:p>
          <a:p>
            <a:pPr eaLnBrk="1" hangingPunct="1"/>
            <a:r>
              <a:rPr lang="ru-RU" dirty="0" smtClean="0"/>
              <a:t>Древняя Греция и античность</a:t>
            </a:r>
          </a:p>
          <a:p>
            <a:pPr eaLnBrk="1" hangingPunct="1"/>
            <a:r>
              <a:rPr lang="ru-RU" dirty="0" smtClean="0"/>
              <a:t>Новый Завет и раннее христианство</a:t>
            </a:r>
          </a:p>
          <a:p>
            <a:pPr eaLnBrk="1" hangingPunct="1"/>
            <a:r>
              <a:rPr lang="ru-RU" dirty="0" smtClean="0"/>
              <a:t>Философы-гуманисты, Просветители</a:t>
            </a:r>
          </a:p>
          <a:p>
            <a:pPr eaLnBrk="1" hangingPunct="1"/>
            <a:r>
              <a:rPr lang="ru-RU" dirty="0" smtClean="0"/>
              <a:t>Современный мир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3CD2A1-9B88-4810-B73E-4B7200268505}" type="slidenum">
              <a:rPr lang="ru-RU"/>
              <a:pPr>
                <a:defRPr/>
              </a:pPr>
              <a:t>7</a:t>
            </a:fld>
            <a:endParaRPr lang="ru-RU"/>
          </a:p>
        </p:txBody>
      </p:sp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-4281488" y="3138488"/>
            <a:ext cx="3190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ru-RU" sz="3200">
                <a:solidFill>
                  <a:schemeClr val="tx2"/>
                </a:solidFill>
                <a:latin typeface="Arial Black" pitchFamily="34" charset="0"/>
              </a:rPr>
              <a:t>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214" y="5764907"/>
            <a:ext cx="1130786" cy="1093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/>
          <a:lstStyle/>
          <a:p>
            <a:r>
              <a:rPr lang="ru-RU" sz="29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/>
            </a:r>
            <a:br>
              <a:rPr lang="ru-RU" sz="29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</a:br>
            <a:r>
              <a:rPr lang="ru-RU" sz="29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История концепции прав человека</a:t>
            </a:r>
            <a:br>
              <a:rPr lang="ru-RU" sz="29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</a:br>
            <a:r>
              <a:rPr lang="ru-RU" sz="2000" b="1" dirty="0"/>
              <a:t>Ветхозаветный</a:t>
            </a:r>
            <a:r>
              <a:rPr lang="ru-RU" sz="2400" b="1" dirty="0"/>
              <a:t> </a:t>
            </a:r>
            <a:r>
              <a:rPr lang="ru-RU" sz="2000" b="1" dirty="0"/>
              <a:t>взгляд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 smtClean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340768"/>
            <a:ext cx="7704856" cy="4785395"/>
          </a:xfrm>
        </p:spPr>
        <p:txBody>
          <a:bodyPr rtlCol="0">
            <a:normAutofit fontScale="625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Пятикнижие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Идея договора Творца со своим творением.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ru-RU" i="1" dirty="0" smtClean="0"/>
              <a:t>тем самым человек признается субъектом, а не объектом;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ru-RU" i="1" dirty="0" smtClean="0"/>
              <a:t>тем самым и творения должны видеть друг в друге ценность</a:t>
            </a:r>
            <a:r>
              <a:rPr lang="ru-RU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Идея моральной обусловленности права.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Идея ответственности за нарушения прав другого.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600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600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dirty="0" smtClean="0"/>
              <a:t>(</a:t>
            </a:r>
            <a:r>
              <a:rPr lang="ru-RU" sz="2600" b="1" i="1" dirty="0" smtClean="0"/>
              <a:t>Лопухин А.П. </a:t>
            </a:r>
            <a:r>
              <a:rPr lang="ru-RU" sz="2600" dirty="0" smtClean="0"/>
              <a:t>Законодательство Моисея. Исследование о семейных, социально-экономических и государственных законах Моисея. Суд над Иисусом Христом, рассматриваемый с юридической точки зрения. Вавилонский царь правды </a:t>
            </a:r>
            <a:r>
              <a:rPr lang="ru-RU" sz="2600" dirty="0" err="1" smtClean="0"/>
              <a:t>Аммураби</a:t>
            </a:r>
            <a:r>
              <a:rPr lang="ru-RU" sz="2600" dirty="0" smtClean="0"/>
              <a:t> и его новооткрытое законодательство в сопоставлении с законодательством Моисеевым / Под ред. и с предисловием проф. В.А. </a:t>
            </a:r>
            <a:r>
              <a:rPr lang="ru-RU" sz="2600" dirty="0" err="1" smtClean="0"/>
              <a:t>Томсинова</a:t>
            </a:r>
            <a:r>
              <a:rPr lang="ru-RU" sz="2600" dirty="0" smtClean="0"/>
              <a:t>. М.: Зерцало, 2005).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C97E70-E8B1-43B2-9CC9-D3BA61D4907A}" type="slidenum">
              <a:rPr lang="ru-RU"/>
              <a:pPr>
                <a:defRPr/>
              </a:pPr>
              <a:t>8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214" y="5764907"/>
            <a:ext cx="1130786" cy="1093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89925" cy="1295871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История концепции прав человека</a:t>
            </a:r>
            <a:br>
              <a:rPr lang="ru-RU" sz="32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</a:br>
            <a:r>
              <a:rPr lang="ru-RU" sz="20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Древняя Греция (</a:t>
            </a:r>
            <a:r>
              <a:rPr lang="en-US" sz="20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V-IV</a:t>
            </a:r>
            <a:r>
              <a:rPr lang="ru-RU" sz="20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вв. до н.э.) и Древний Рим</a:t>
            </a:r>
            <a:r>
              <a:rPr lang="en-US" sz="20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(II-I</a:t>
            </a:r>
            <a:r>
              <a:rPr lang="ru-RU" sz="20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вв. до н.э.)</a:t>
            </a:r>
          </a:p>
        </p:txBody>
      </p:sp>
      <p:sp>
        <p:nvSpPr>
          <p:cNvPr id="10248" name="Rectangle 8"/>
          <p:cNvSpPr>
            <a:spLocks noGrp="1" noChangeArrowheads="1"/>
          </p:cNvSpPr>
          <p:nvPr>
            <p:ph sz="half" idx="1"/>
          </p:nvPr>
        </p:nvSpPr>
        <p:spPr>
          <a:xfrm>
            <a:off x="683568" y="2276872"/>
            <a:ext cx="3793182" cy="4248150"/>
          </a:xfrm>
        </p:spPr>
        <p:txBody>
          <a:bodyPr rtlCol="0">
            <a:normAutofit fontScale="92500" lnSpcReduction="10000"/>
          </a:bodyPr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900" u="sng" dirty="0" smtClean="0">
              <a:solidFill>
                <a:srgbClr val="66FF66"/>
              </a:solidFill>
            </a:endParaRP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000" b="1" u="sng" dirty="0" smtClean="0">
                <a:solidFill>
                  <a:srgbClr val="00B050"/>
                </a:solidFill>
              </a:rPr>
              <a:t>Сторонники прав индивида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600" dirty="0" smtClean="0"/>
              <a:t>(рабы и женщины исключены) </a:t>
            </a:r>
          </a:p>
          <a:p>
            <a:pPr indent="1905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i="1" dirty="0" smtClean="0"/>
              <a:t>стратег Перикл</a:t>
            </a:r>
          </a:p>
          <a:p>
            <a:pPr indent="1905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i="1" dirty="0" smtClean="0"/>
              <a:t>Фукидид</a:t>
            </a:r>
          </a:p>
          <a:p>
            <a:pPr indent="1905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i="1" dirty="0" smtClean="0"/>
              <a:t>Эсхил</a:t>
            </a:r>
          </a:p>
          <a:p>
            <a:pPr indent="1905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i="1" dirty="0" smtClean="0"/>
              <a:t>Софокл</a:t>
            </a:r>
          </a:p>
          <a:p>
            <a:pPr indent="1905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i="1" dirty="0" smtClean="0"/>
              <a:t>Еврипид</a:t>
            </a:r>
          </a:p>
          <a:p>
            <a:pPr indent="19050" algn="just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i="1" dirty="0" smtClean="0"/>
              <a:t>Цицерон: </a:t>
            </a:r>
            <a:r>
              <a:rPr lang="ru-RU" sz="1800" b="1" dirty="0" smtClean="0"/>
              <a:t>«Закон находится в согласии с природой, присутствует всюду и является вечным. Он приглашает к исполнению долга и в испуге шарахается от преступления и варварства. Ни волей сената, ни волей народа никто не может быть освобожден от обязанностей, возлагаемых на него законом…»</a:t>
            </a:r>
            <a:r>
              <a:rPr lang="ru-RU" sz="1800" dirty="0" smtClean="0"/>
              <a:t> </a:t>
            </a:r>
          </a:p>
        </p:txBody>
      </p:sp>
      <p:sp>
        <p:nvSpPr>
          <p:cNvPr id="9220" name="Rectangle 9"/>
          <p:cNvSpPr>
            <a:spLocks noGrp="1" noChangeArrowheads="1"/>
          </p:cNvSpPr>
          <p:nvPr>
            <p:ph sz="half" idx="2"/>
          </p:nvPr>
        </p:nvSpPr>
        <p:spPr>
          <a:xfrm>
            <a:off x="4679950" y="2276475"/>
            <a:ext cx="3780482" cy="3888829"/>
          </a:xfrm>
        </p:spPr>
        <p:txBody>
          <a:bodyPr/>
          <a:lstStyle/>
          <a:p>
            <a:pPr marL="0" indent="0" algn="ctr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ru-RU" sz="2000" b="1" u="sng" dirty="0" smtClean="0">
                <a:solidFill>
                  <a:srgbClr val="FF0000"/>
                </a:solidFill>
              </a:rPr>
              <a:t>Противники прав индивида</a:t>
            </a:r>
          </a:p>
          <a:p>
            <a:pPr marL="0" indent="0" eaLnBrk="1" hangingPunct="1">
              <a:lnSpc>
                <a:spcPct val="150000"/>
              </a:lnSpc>
            </a:pPr>
            <a:r>
              <a:rPr lang="ru-RU" sz="1800" i="1" dirty="0" smtClean="0"/>
              <a:t>Геродот</a:t>
            </a:r>
          </a:p>
          <a:p>
            <a:pPr marL="0" indent="0" algn="just" eaLnBrk="1" hangingPunct="1">
              <a:lnSpc>
                <a:spcPct val="150000"/>
              </a:lnSpc>
            </a:pPr>
            <a:r>
              <a:rPr lang="ru-RU" sz="1800" i="1" dirty="0" smtClean="0"/>
              <a:t>Платон: </a:t>
            </a:r>
            <a:r>
              <a:rPr lang="ru-RU" sz="1800" dirty="0" smtClean="0"/>
              <a:t>«</a:t>
            </a:r>
            <a:r>
              <a:rPr lang="ru-RU" sz="1800" b="1" dirty="0" smtClean="0"/>
              <a:t>Бытие возникает не ради тебя, а, наоборот, ты – ради него… Любой искусный ремесленник делает все ради целого, а не целое ради части»</a:t>
            </a:r>
          </a:p>
          <a:p>
            <a:pPr marL="0" indent="0" algn="just" eaLnBrk="1" hangingPunct="1">
              <a:lnSpc>
                <a:spcPct val="150000"/>
              </a:lnSpc>
            </a:pPr>
            <a:r>
              <a:rPr lang="ru-RU" sz="1800" b="1" dirty="0" smtClean="0"/>
              <a:t>Аристотель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0DA27D-A4AC-4EC7-9257-9F7C2528063E}" type="slidenum">
              <a:rPr lang="ru-RU"/>
              <a:pPr>
                <a:defRPr/>
              </a:pPr>
              <a:t>9</a:t>
            </a:fld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214" y="5764907"/>
            <a:ext cx="1130786" cy="1093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ees">
  <a:themeElements>
    <a:clrScheme name="vees 1">
      <a:dk1>
        <a:srgbClr val="C0C0C0"/>
      </a:dk1>
      <a:lt1>
        <a:srgbClr val="FFFFFF"/>
      </a:lt1>
      <a:dk2>
        <a:srgbClr val="000099"/>
      </a:dk2>
      <a:lt2>
        <a:srgbClr val="CCECFF"/>
      </a:lt2>
      <a:accent1>
        <a:srgbClr val="FF3399"/>
      </a:accent1>
      <a:accent2>
        <a:srgbClr val="99CCFF"/>
      </a:accent2>
      <a:accent3>
        <a:srgbClr val="AAAACA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ve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ees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vees">
  <a:themeElements>
    <a:clrScheme name="vees 1">
      <a:dk1>
        <a:srgbClr val="C0C0C0"/>
      </a:dk1>
      <a:lt1>
        <a:srgbClr val="FFFFFF"/>
      </a:lt1>
      <a:dk2>
        <a:srgbClr val="000099"/>
      </a:dk2>
      <a:lt2>
        <a:srgbClr val="CCECFF"/>
      </a:lt2>
      <a:accent1>
        <a:srgbClr val="FF3399"/>
      </a:accent1>
      <a:accent2>
        <a:srgbClr val="99CCFF"/>
      </a:accent2>
      <a:accent3>
        <a:srgbClr val="AAAACA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ve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ees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colormaster">
  <a:themeElements>
    <a:clrScheme name="">
      <a:dk1>
        <a:srgbClr val="000000"/>
      </a:dk1>
      <a:lt1>
        <a:srgbClr val="000099"/>
      </a:lt1>
      <a:dk2>
        <a:srgbClr val="000099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colormaster">
  <a:themeElements>
    <a:clrScheme name="">
      <a:dk1>
        <a:srgbClr val="C0C0C0"/>
      </a:dk1>
      <a:lt1>
        <a:srgbClr val="FFFFFF"/>
      </a:lt1>
      <a:dk2>
        <a:srgbClr val="000099"/>
      </a:dk2>
      <a:lt2>
        <a:srgbClr val="000099"/>
      </a:lt2>
      <a:accent1>
        <a:srgbClr val="FF3399"/>
      </a:accent1>
      <a:accent2>
        <a:srgbClr val="99CCFF"/>
      </a:accent2>
      <a:accent3>
        <a:srgbClr val="AAAACA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colormaster">
  <a:themeElements>
    <a:clrScheme name="">
      <a:dk1>
        <a:srgbClr val="C0C0C0"/>
      </a:dk1>
      <a:lt1>
        <a:srgbClr val="FFFFFF"/>
      </a:lt1>
      <a:dk2>
        <a:srgbClr val="006699"/>
      </a:dk2>
      <a:lt2>
        <a:srgbClr val="CCECFF"/>
      </a:lt2>
      <a:accent1>
        <a:srgbClr val="29A329"/>
      </a:accent1>
      <a:accent2>
        <a:srgbClr val="00FFFF"/>
      </a:accent2>
      <a:accent3>
        <a:srgbClr val="AAB8CA"/>
      </a:accent3>
      <a:accent4>
        <a:srgbClr val="DADADA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colormaster">
  <a:themeElements>
    <a:clrScheme name="">
      <a:dk1>
        <a:srgbClr val="000000"/>
      </a:dk1>
      <a:lt1>
        <a:srgbClr val="006699"/>
      </a:lt1>
      <a:dk2>
        <a:srgbClr val="003366"/>
      </a:dk2>
      <a:lt2>
        <a:srgbClr val="C0C0C0"/>
      </a:lt2>
      <a:accent1>
        <a:srgbClr val="29A329"/>
      </a:accent1>
      <a:accent2>
        <a:srgbClr val="00FFFF"/>
      </a:accent2>
      <a:accent3>
        <a:srgbClr val="AAB8CA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3_colormaster">
  <a:themeElements>
    <a:clrScheme name="">
      <a:dk1>
        <a:srgbClr val="C0C0C0"/>
      </a:dk1>
      <a:lt1>
        <a:srgbClr val="FFFFFF"/>
      </a:lt1>
      <a:dk2>
        <a:srgbClr val="006699"/>
      </a:dk2>
      <a:lt2>
        <a:srgbClr val="003366"/>
      </a:lt2>
      <a:accent1>
        <a:srgbClr val="29A329"/>
      </a:accent1>
      <a:accent2>
        <a:srgbClr val="00FFFF"/>
      </a:accent2>
      <a:accent3>
        <a:srgbClr val="AAB8CA"/>
      </a:accent3>
      <a:accent4>
        <a:srgbClr val="DADADA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4_colormaster">
  <a:themeElements>
    <a:clrScheme name="6_colormaster 3">
      <a:dk1>
        <a:srgbClr val="C0C0C0"/>
      </a:dk1>
      <a:lt1>
        <a:srgbClr val="FFFFFF"/>
      </a:lt1>
      <a:dk2>
        <a:srgbClr val="800000"/>
      </a:dk2>
      <a:lt2>
        <a:srgbClr val="FFCC99"/>
      </a:lt2>
      <a:accent1>
        <a:srgbClr val="FF9900"/>
      </a:accent1>
      <a:accent2>
        <a:srgbClr val="CC0000"/>
      </a:accent2>
      <a:accent3>
        <a:srgbClr val="C0AAAA"/>
      </a:accent3>
      <a:accent4>
        <a:srgbClr val="DADADA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5_colormaster">
  <a:themeElements>
    <a:clrScheme name="">
      <a:dk1>
        <a:srgbClr val="000000"/>
      </a:dk1>
      <a:lt1>
        <a:srgbClr val="800000"/>
      </a:lt1>
      <a:dk2>
        <a:srgbClr val="800000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6_colormaster">
  <a:themeElements>
    <a:clrScheme name="">
      <a:dk1>
        <a:srgbClr val="C0C0C0"/>
      </a:dk1>
      <a:lt1>
        <a:srgbClr val="FFFFFF"/>
      </a:lt1>
      <a:dk2>
        <a:srgbClr val="800000"/>
      </a:dk2>
      <a:lt2>
        <a:srgbClr val="800000"/>
      </a:lt2>
      <a:accent1>
        <a:srgbClr val="FF9900"/>
      </a:accent1>
      <a:accent2>
        <a:srgbClr val="CC0000"/>
      </a:accent2>
      <a:accent3>
        <a:srgbClr val="C0AAAA"/>
      </a:accent3>
      <a:accent4>
        <a:srgbClr val="DADADA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plain horizontal">
  <a:themeElements>
    <a:clrScheme name="plain horizontal 10">
      <a:dk1>
        <a:srgbClr val="000000"/>
      </a:dk1>
      <a:lt1>
        <a:srgbClr val="EFF274"/>
      </a:lt1>
      <a:dk2>
        <a:srgbClr val="1C1C1C"/>
      </a:dk2>
      <a:lt2>
        <a:srgbClr val="4D4D4D"/>
      </a:lt2>
      <a:accent1>
        <a:srgbClr val="9966FF"/>
      </a:accent1>
      <a:accent2>
        <a:srgbClr val="FFFFCC"/>
      </a:accent2>
      <a:accent3>
        <a:srgbClr val="F6F7BC"/>
      </a:accent3>
      <a:accent4>
        <a:srgbClr val="000000"/>
      </a:accent4>
      <a:accent5>
        <a:srgbClr val="CAB8FF"/>
      </a:accent5>
      <a:accent6>
        <a:srgbClr val="E7E7B9"/>
      </a:accent6>
      <a:hlink>
        <a:srgbClr val="6666FF"/>
      </a:hlink>
      <a:folHlink>
        <a:srgbClr val="99CCFF"/>
      </a:folHlink>
    </a:clrScheme>
    <a:fontScheme name="plain horizont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lain horizontal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horizontal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horizontal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horizontal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horizontal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horizontal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horizontal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horizontal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lormaster">
  <a:themeElements>
    <a:clrScheme name="">
      <a:dk1>
        <a:srgbClr val="000000"/>
      </a:dk1>
      <a:lt1>
        <a:srgbClr val="000099"/>
      </a:lt1>
      <a:dk2>
        <a:srgbClr val="000099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7_colormaster">
  <a:themeElements>
    <a:clrScheme name="1_colormaster 10">
      <a:dk1>
        <a:srgbClr val="000000"/>
      </a:dk1>
      <a:lt1>
        <a:srgbClr val="EFF274"/>
      </a:lt1>
      <a:dk2>
        <a:srgbClr val="1C1C1C"/>
      </a:dk2>
      <a:lt2>
        <a:srgbClr val="4D4D4D"/>
      </a:lt2>
      <a:accent1>
        <a:srgbClr val="9966FF"/>
      </a:accent1>
      <a:accent2>
        <a:srgbClr val="FFFFCC"/>
      </a:accent2>
      <a:accent3>
        <a:srgbClr val="F6F7BC"/>
      </a:accent3>
      <a:accent4>
        <a:srgbClr val="000000"/>
      </a:accent4>
      <a:accent5>
        <a:srgbClr val="CAB8FF"/>
      </a:accent5>
      <a:accent6>
        <a:srgbClr val="E7E7B9"/>
      </a:accent6>
      <a:hlink>
        <a:srgbClr val="6666FF"/>
      </a:hlink>
      <a:folHlink>
        <a:srgbClr val="99CCFF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8_colormaster">
  <a:themeElements>
    <a:clrScheme name="2_colormaster 10">
      <a:dk1>
        <a:srgbClr val="000000"/>
      </a:dk1>
      <a:lt1>
        <a:srgbClr val="EFF274"/>
      </a:lt1>
      <a:dk2>
        <a:srgbClr val="1C1C1C"/>
      </a:dk2>
      <a:lt2>
        <a:srgbClr val="4D4D4D"/>
      </a:lt2>
      <a:accent1>
        <a:srgbClr val="9966FF"/>
      </a:accent1>
      <a:accent2>
        <a:srgbClr val="FFFFCC"/>
      </a:accent2>
      <a:accent3>
        <a:srgbClr val="F6F7BC"/>
      </a:accent3>
      <a:accent4>
        <a:srgbClr val="000000"/>
      </a:accent4>
      <a:accent5>
        <a:srgbClr val="CAB8FF"/>
      </a:accent5>
      <a:accent6>
        <a:srgbClr val="E7E7B9"/>
      </a:accent6>
      <a:hlink>
        <a:srgbClr val="6666FF"/>
      </a:hlink>
      <a:folHlink>
        <a:srgbClr val="99CCFF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9_colormaster">
  <a:themeElements>
    <a:clrScheme name="3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0_colormaster">
  <a:themeElements>
    <a:clrScheme name="4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1_colormaster">
  <a:themeElements>
    <a:clrScheme name="5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2_colormaster">
  <a:themeElements>
    <a:clrScheme name="6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3_colormaster">
  <a:themeElements>
    <a:clrScheme name="7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4_colormaster">
  <a:themeElements>
    <a:clrScheme name="8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square bevel">
  <a:themeElements>
    <a:clrScheme name="square bevel 11">
      <a:dk1>
        <a:srgbClr val="C0C0C0"/>
      </a:dk1>
      <a:lt1>
        <a:srgbClr val="FFFFFF"/>
      </a:lt1>
      <a:dk2>
        <a:srgbClr val="6600CC"/>
      </a:dk2>
      <a:lt2>
        <a:srgbClr val="CCCCFF"/>
      </a:lt2>
      <a:accent1>
        <a:srgbClr val="D60093"/>
      </a:accent1>
      <a:accent2>
        <a:srgbClr val="9999FF"/>
      </a:accent2>
      <a:accent3>
        <a:srgbClr val="B8AAE2"/>
      </a:accent3>
      <a:accent4>
        <a:srgbClr val="DADADA"/>
      </a:accent4>
      <a:accent5>
        <a:srgbClr val="E8AAC8"/>
      </a:accent5>
      <a:accent6>
        <a:srgbClr val="8A8AE7"/>
      </a:accent6>
      <a:hlink>
        <a:srgbClr val="008000"/>
      </a:hlink>
      <a:folHlink>
        <a:srgbClr val="FF9966"/>
      </a:folHlink>
    </a:clrScheme>
    <a:fontScheme name="square bev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quare bevel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quare bevel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quare bevel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quare bevel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quare bevel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quare bevel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quare bevel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quare bevel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quare bevel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quare bevel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quare bevel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quare bevel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quare bevel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quare bevel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quare bevel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quare bevel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5_colormaster">
  <a:themeElements>
    <a:clrScheme name="">
      <a:dk1>
        <a:srgbClr val="000000"/>
      </a:dk1>
      <a:lt1>
        <a:srgbClr val="6600CC"/>
      </a:lt1>
      <a:dk2>
        <a:srgbClr val="6600CC"/>
      </a:dk2>
      <a:lt2>
        <a:srgbClr val="C0C0C0"/>
      </a:lt2>
      <a:accent1>
        <a:srgbClr val="D60093"/>
      </a:accent1>
      <a:accent2>
        <a:srgbClr val="9999FF"/>
      </a:accent2>
      <a:accent3>
        <a:srgbClr val="B8AAE2"/>
      </a:accent3>
      <a:accent4>
        <a:srgbClr val="000000"/>
      </a:accent4>
      <a:accent5>
        <a:srgbClr val="E8AAC8"/>
      </a:accent5>
      <a:accent6>
        <a:srgbClr val="8A8AE7"/>
      </a:accent6>
      <a:hlink>
        <a:srgbClr val="008000"/>
      </a:hlink>
      <a:folHlink>
        <a:srgbClr val="FF9966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">
      <a:dk1>
        <a:srgbClr val="C0C0C0"/>
      </a:dk1>
      <a:lt1>
        <a:srgbClr val="FFFFFF"/>
      </a:lt1>
      <a:dk2>
        <a:srgbClr val="000099"/>
      </a:dk2>
      <a:lt2>
        <a:srgbClr val="000099"/>
      </a:lt2>
      <a:accent1>
        <a:srgbClr val="FF3399"/>
      </a:accent1>
      <a:accent2>
        <a:srgbClr val="99CCFF"/>
      </a:accent2>
      <a:accent3>
        <a:srgbClr val="AAAACA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6_colormaster">
  <a:themeElements>
    <a:clrScheme name="">
      <a:dk1>
        <a:srgbClr val="000000"/>
      </a:dk1>
      <a:lt1>
        <a:srgbClr val="6600CC"/>
      </a:lt1>
      <a:dk2>
        <a:srgbClr val="6600CC"/>
      </a:dk2>
      <a:lt2>
        <a:srgbClr val="C0C0C0"/>
      </a:lt2>
      <a:accent1>
        <a:srgbClr val="D60093"/>
      </a:accent1>
      <a:accent2>
        <a:srgbClr val="9999FF"/>
      </a:accent2>
      <a:accent3>
        <a:srgbClr val="B8AAE2"/>
      </a:accent3>
      <a:accent4>
        <a:srgbClr val="000000"/>
      </a:accent4>
      <a:accent5>
        <a:srgbClr val="E8AAC8"/>
      </a:accent5>
      <a:accent6>
        <a:srgbClr val="8A8AE7"/>
      </a:accent6>
      <a:hlink>
        <a:srgbClr val="008000"/>
      </a:hlink>
      <a:folHlink>
        <a:srgbClr val="FF9966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1_square bevel">
  <a:themeElements>
    <a:clrScheme name="">
      <a:dk1>
        <a:srgbClr val="C0C0C0"/>
      </a:dk1>
      <a:lt1>
        <a:srgbClr val="FFFFFF"/>
      </a:lt1>
      <a:dk2>
        <a:srgbClr val="3366CC"/>
      </a:dk2>
      <a:lt2>
        <a:srgbClr val="CCECFF"/>
      </a:lt2>
      <a:accent1>
        <a:srgbClr val="FF3399"/>
      </a:accent1>
      <a:accent2>
        <a:srgbClr val="99CCFF"/>
      </a:accent2>
      <a:accent3>
        <a:srgbClr val="ADB8E2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1_square bev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quare bevel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quare bevel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quare bevel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quare bevel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quare bevel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quare bevel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quare bevel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quare bevel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quare bevel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quare bevel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quare bevel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quare bevel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quare bevel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quare bevel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quare bevel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quare bevel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27_colormaster">
  <a:themeElements>
    <a:clrScheme name="">
      <a:dk1>
        <a:srgbClr val="000000"/>
      </a:dk1>
      <a:lt1>
        <a:srgbClr val="3366CC"/>
      </a:lt1>
      <a:dk2>
        <a:srgbClr val="003399"/>
      </a:dk2>
      <a:lt2>
        <a:srgbClr val="C0C0C0"/>
      </a:lt2>
      <a:accent1>
        <a:srgbClr val="FF3399"/>
      </a:accent1>
      <a:accent2>
        <a:srgbClr val="99CCFF"/>
      </a:accent2>
      <a:accent3>
        <a:srgbClr val="ADB8E2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28_colormaster">
  <a:themeElements>
    <a:clrScheme name="">
      <a:dk1>
        <a:srgbClr val="000000"/>
      </a:dk1>
      <a:lt1>
        <a:srgbClr val="3366CC"/>
      </a:lt1>
      <a:dk2>
        <a:srgbClr val="003399"/>
      </a:dk2>
      <a:lt2>
        <a:srgbClr val="C0C0C0"/>
      </a:lt2>
      <a:accent1>
        <a:srgbClr val="FF3399"/>
      </a:accent1>
      <a:accent2>
        <a:srgbClr val="99CCFF"/>
      </a:accent2>
      <a:accent3>
        <a:srgbClr val="ADB8E2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2_square bevel">
  <a:themeElements>
    <a:clrScheme name="2_square bevel 3">
      <a:dk1>
        <a:srgbClr val="C0C0C0"/>
      </a:dk1>
      <a:lt1>
        <a:srgbClr val="FFFFFF"/>
      </a:lt1>
      <a:dk2>
        <a:srgbClr val="800000"/>
      </a:dk2>
      <a:lt2>
        <a:srgbClr val="FFCC99"/>
      </a:lt2>
      <a:accent1>
        <a:srgbClr val="FF9900"/>
      </a:accent1>
      <a:accent2>
        <a:srgbClr val="CC0000"/>
      </a:accent2>
      <a:accent3>
        <a:srgbClr val="C0AAAA"/>
      </a:accent3>
      <a:accent4>
        <a:srgbClr val="DADADA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2_square bev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square bevel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quare bevel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quare bevel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quare bevel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quare bevel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quare bevel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quare bevel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quare bevel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quare bevel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quare bevel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quare bevel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quare bevel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quare bevel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quare bevel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quare bevel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quare bevel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29_colormaster">
  <a:themeElements>
    <a:clrScheme name="">
      <a:dk1>
        <a:srgbClr val="000000"/>
      </a:dk1>
      <a:lt1>
        <a:srgbClr val="800000"/>
      </a:lt1>
      <a:dk2>
        <a:srgbClr val="A50021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30_colormaster">
  <a:themeElements>
    <a:clrScheme name="">
      <a:dk1>
        <a:srgbClr val="000000"/>
      </a:dk1>
      <a:lt1>
        <a:srgbClr val="800000"/>
      </a:lt1>
      <a:dk2>
        <a:srgbClr val="A50021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2_vees">
  <a:themeElements>
    <a:clrScheme name="vees 10">
      <a:dk1>
        <a:srgbClr val="000000"/>
      </a:dk1>
      <a:lt1>
        <a:srgbClr val="EFF274"/>
      </a:lt1>
      <a:dk2>
        <a:srgbClr val="1C1C1C"/>
      </a:dk2>
      <a:lt2>
        <a:srgbClr val="4D4D4D"/>
      </a:lt2>
      <a:accent1>
        <a:srgbClr val="9966FF"/>
      </a:accent1>
      <a:accent2>
        <a:srgbClr val="FFFFCC"/>
      </a:accent2>
      <a:accent3>
        <a:srgbClr val="F6F7BC"/>
      </a:accent3>
      <a:accent4>
        <a:srgbClr val="000000"/>
      </a:accent4>
      <a:accent5>
        <a:srgbClr val="CAB8FF"/>
      </a:accent5>
      <a:accent6>
        <a:srgbClr val="E7E7B9"/>
      </a:accent6>
      <a:hlink>
        <a:srgbClr val="6666FF"/>
      </a:hlink>
      <a:folHlink>
        <a:srgbClr val="99CCFF"/>
      </a:folHlink>
    </a:clrScheme>
    <a:fontScheme name="ve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ees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31_colormaster">
  <a:themeElements>
    <a:clrScheme name="1_colormaster 10">
      <a:dk1>
        <a:srgbClr val="000000"/>
      </a:dk1>
      <a:lt1>
        <a:srgbClr val="EFF274"/>
      </a:lt1>
      <a:dk2>
        <a:srgbClr val="1C1C1C"/>
      </a:dk2>
      <a:lt2>
        <a:srgbClr val="4D4D4D"/>
      </a:lt2>
      <a:accent1>
        <a:srgbClr val="9966FF"/>
      </a:accent1>
      <a:accent2>
        <a:srgbClr val="FFFFCC"/>
      </a:accent2>
      <a:accent3>
        <a:srgbClr val="F6F7BC"/>
      </a:accent3>
      <a:accent4>
        <a:srgbClr val="000000"/>
      </a:accent4>
      <a:accent5>
        <a:srgbClr val="CAB8FF"/>
      </a:accent5>
      <a:accent6>
        <a:srgbClr val="E7E7B9"/>
      </a:accent6>
      <a:hlink>
        <a:srgbClr val="6666FF"/>
      </a:hlink>
      <a:folHlink>
        <a:srgbClr val="99CCFF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32_colormaster">
  <a:themeElements>
    <a:clrScheme name="2_colormaster 10">
      <a:dk1>
        <a:srgbClr val="000000"/>
      </a:dk1>
      <a:lt1>
        <a:srgbClr val="EFF274"/>
      </a:lt1>
      <a:dk2>
        <a:srgbClr val="1C1C1C"/>
      </a:dk2>
      <a:lt2>
        <a:srgbClr val="4D4D4D"/>
      </a:lt2>
      <a:accent1>
        <a:srgbClr val="9966FF"/>
      </a:accent1>
      <a:accent2>
        <a:srgbClr val="FFFFCC"/>
      </a:accent2>
      <a:accent3>
        <a:srgbClr val="F6F7BC"/>
      </a:accent3>
      <a:accent4>
        <a:srgbClr val="000000"/>
      </a:accent4>
      <a:accent5>
        <a:srgbClr val="CAB8FF"/>
      </a:accent5>
      <a:accent6>
        <a:srgbClr val="E7E7B9"/>
      </a:accent6>
      <a:hlink>
        <a:srgbClr val="6666FF"/>
      </a:hlink>
      <a:folHlink>
        <a:srgbClr val="99CCFF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olormaster">
  <a:themeElements>
    <a:clrScheme name="3_colormaster 7">
      <a:dk1>
        <a:srgbClr val="C0C0C0"/>
      </a:dk1>
      <a:lt1>
        <a:srgbClr val="FFFFFF"/>
      </a:lt1>
      <a:dk2>
        <a:srgbClr val="008080"/>
      </a:dk2>
      <a:lt2>
        <a:srgbClr val="CCECFF"/>
      </a:lt2>
      <a:accent1>
        <a:srgbClr val="29A329"/>
      </a:accent1>
      <a:accent2>
        <a:srgbClr val="00FFFF"/>
      </a:accent2>
      <a:accent3>
        <a:srgbClr val="AAC0C0"/>
      </a:accent3>
      <a:accent4>
        <a:srgbClr val="DADADA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33_colormaster">
  <a:themeElements>
    <a:clrScheme name="3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34_colormaster">
  <a:themeElements>
    <a:clrScheme name="4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35_colormaster">
  <a:themeElements>
    <a:clrScheme name="5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36_colormaster">
  <a:themeElements>
    <a:clrScheme name="6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37_colormaster">
  <a:themeElements>
    <a:clrScheme name="7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38_colormaster">
  <a:themeElements>
    <a:clrScheme name="8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bars">
  <a:themeElements>
    <a:clrScheme name="bars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bar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ars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s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s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s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s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s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s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s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s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s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s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s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s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s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s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s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39_colormaster">
  <a:themeElements>
    <a:clrScheme name="1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40_colormaster">
  <a:themeElements>
    <a:clrScheme name="2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41_colormaster">
  <a:themeElements>
    <a:clrScheme name="3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olormaster">
  <a:themeElements>
    <a:clrScheme name="">
      <a:dk1>
        <a:srgbClr val="000000"/>
      </a:dk1>
      <a:lt1>
        <a:srgbClr val="008080"/>
      </a:lt1>
      <a:dk2>
        <a:srgbClr val="006666"/>
      </a:dk2>
      <a:lt2>
        <a:srgbClr val="C0C0C0"/>
      </a:lt2>
      <a:accent1>
        <a:srgbClr val="29A329"/>
      </a:accent1>
      <a:accent2>
        <a:srgbClr val="00FFFF"/>
      </a:accent2>
      <a:accent3>
        <a:srgbClr val="AAC0C0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42_colormaster">
  <a:themeElements>
    <a:clrScheme name="4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43_colormaster">
  <a:themeElements>
    <a:clrScheme name="5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44_colormaster">
  <a:themeElements>
    <a:clrScheme name="6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45_colormaster">
  <a:themeElements>
    <a:clrScheme name="7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46_colormaster">
  <a:themeElements>
    <a:clrScheme name="8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5.xml><?xml version="1.0" encoding="utf-8"?>
<a:theme xmlns:a="http://schemas.openxmlformats.org/drawingml/2006/main" name="slant bevel">
  <a:themeElements>
    <a:clrScheme name="">
      <a:dk1>
        <a:srgbClr val="C0C0C0"/>
      </a:dk1>
      <a:lt1>
        <a:srgbClr val="FFFFFF"/>
      </a:lt1>
      <a:dk2>
        <a:srgbClr val="993300"/>
      </a:dk2>
      <a:lt2>
        <a:srgbClr val="FFCC99"/>
      </a:lt2>
      <a:accent1>
        <a:srgbClr val="FF9900"/>
      </a:accent1>
      <a:accent2>
        <a:srgbClr val="CC0000"/>
      </a:accent2>
      <a:accent3>
        <a:srgbClr val="CAADAA"/>
      </a:accent3>
      <a:accent4>
        <a:srgbClr val="DADADA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slant bev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ant bevel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ant bevel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ant bevel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ant bevel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ant bevel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ant bevel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ant bevel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ant bevel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ant bevel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ant bevel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ant bevel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ant bevel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ant bevel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ant bevel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ant bevel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ant bevel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6.xml><?xml version="1.0" encoding="utf-8"?>
<a:theme xmlns:a="http://schemas.openxmlformats.org/drawingml/2006/main" name="47_colormaster">
  <a:themeElements>
    <a:clrScheme name="">
      <a:dk1>
        <a:srgbClr val="000000"/>
      </a:dk1>
      <a:lt1>
        <a:srgbClr val="993300"/>
      </a:lt1>
      <a:dk2>
        <a:srgbClr val="993300"/>
      </a:dk2>
      <a:lt2>
        <a:srgbClr val="C0C0C0"/>
      </a:lt2>
      <a:accent1>
        <a:srgbClr val="FF9900"/>
      </a:accent1>
      <a:accent2>
        <a:srgbClr val="CC0000"/>
      </a:accent2>
      <a:accent3>
        <a:srgbClr val="CAAD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7.xml><?xml version="1.0" encoding="utf-8"?>
<a:theme xmlns:a="http://schemas.openxmlformats.org/drawingml/2006/main" name="48_colormaster">
  <a:themeElements>
    <a:clrScheme name="">
      <a:dk1>
        <a:srgbClr val="000000"/>
      </a:dk1>
      <a:lt1>
        <a:srgbClr val="993300"/>
      </a:lt1>
      <a:dk2>
        <a:srgbClr val="993300"/>
      </a:dk2>
      <a:lt2>
        <a:srgbClr val="C0C0C0"/>
      </a:lt2>
      <a:accent1>
        <a:srgbClr val="FF9900"/>
      </a:accent1>
      <a:accent2>
        <a:srgbClr val="CC0000"/>
      </a:accent2>
      <a:accent3>
        <a:srgbClr val="CAAD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8.xml><?xml version="1.0" encoding="utf-8"?>
<a:theme xmlns:a="http://schemas.openxmlformats.org/drawingml/2006/main" name="49_colormaster">
  <a:themeElements>
    <a:clrScheme name="">
      <a:dk1>
        <a:srgbClr val="C0C0C0"/>
      </a:dk1>
      <a:lt1>
        <a:srgbClr val="FFFFFF"/>
      </a:lt1>
      <a:dk2>
        <a:srgbClr val="990033"/>
      </a:dk2>
      <a:lt2>
        <a:srgbClr val="FFCCCC"/>
      </a:lt2>
      <a:accent1>
        <a:srgbClr val="993366"/>
      </a:accent1>
      <a:accent2>
        <a:srgbClr val="FF9999"/>
      </a:accent2>
      <a:accent3>
        <a:srgbClr val="CAAAAD"/>
      </a:accent3>
      <a:accent4>
        <a:srgbClr val="DADADA"/>
      </a:accent4>
      <a:accent5>
        <a:srgbClr val="CAADB8"/>
      </a:accent5>
      <a:accent6>
        <a:srgbClr val="E78A8A"/>
      </a:accent6>
      <a:hlink>
        <a:srgbClr val="009999"/>
      </a:hlink>
      <a:folHlink>
        <a:srgbClr val="FF9933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9.xml><?xml version="1.0" encoding="utf-8"?>
<a:theme xmlns:a="http://schemas.openxmlformats.org/drawingml/2006/main" name="50_colormaster">
  <a:themeElements>
    <a:clrScheme name="">
      <a:dk1>
        <a:srgbClr val="C0C0C0"/>
      </a:dk1>
      <a:lt1>
        <a:srgbClr val="A50021"/>
      </a:lt1>
      <a:dk2>
        <a:srgbClr val="990033"/>
      </a:dk2>
      <a:lt2>
        <a:srgbClr val="A50021"/>
      </a:lt2>
      <a:accent1>
        <a:srgbClr val="993366"/>
      </a:accent1>
      <a:accent2>
        <a:srgbClr val="FF9999"/>
      </a:accent2>
      <a:accent3>
        <a:srgbClr val="CAAAAD"/>
      </a:accent3>
      <a:accent4>
        <a:srgbClr val="8C001B"/>
      </a:accent4>
      <a:accent5>
        <a:srgbClr val="CAADB8"/>
      </a:accent5>
      <a:accent6>
        <a:srgbClr val="E78A8A"/>
      </a:accent6>
      <a:hlink>
        <a:srgbClr val="009999"/>
      </a:hlink>
      <a:folHlink>
        <a:srgbClr val="FF9933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olormaster">
  <a:themeElements>
    <a:clrScheme name="">
      <a:dk1>
        <a:srgbClr val="C0C0C0"/>
      </a:dk1>
      <a:lt1>
        <a:srgbClr val="FFFFFF"/>
      </a:lt1>
      <a:dk2>
        <a:srgbClr val="008080"/>
      </a:dk2>
      <a:lt2>
        <a:srgbClr val="006666"/>
      </a:lt2>
      <a:accent1>
        <a:srgbClr val="29A329"/>
      </a:accent1>
      <a:accent2>
        <a:srgbClr val="00FFFF"/>
      </a:accent2>
      <a:accent3>
        <a:srgbClr val="AAC0C0"/>
      </a:accent3>
      <a:accent4>
        <a:srgbClr val="DADADA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0.xml><?xml version="1.0" encoding="utf-8"?>
<a:theme xmlns:a="http://schemas.openxmlformats.org/drawingml/2006/main" name="51_colormaster">
  <a:themeElements>
    <a:clrScheme name="">
      <a:dk1>
        <a:srgbClr val="C0C0C0"/>
      </a:dk1>
      <a:lt1>
        <a:srgbClr val="A50021"/>
      </a:lt1>
      <a:dk2>
        <a:srgbClr val="990033"/>
      </a:dk2>
      <a:lt2>
        <a:srgbClr val="A50021"/>
      </a:lt2>
      <a:accent1>
        <a:srgbClr val="993366"/>
      </a:accent1>
      <a:accent2>
        <a:srgbClr val="FF9999"/>
      </a:accent2>
      <a:accent3>
        <a:srgbClr val="CAAAAD"/>
      </a:accent3>
      <a:accent4>
        <a:srgbClr val="8C001B"/>
      </a:accent4>
      <a:accent5>
        <a:srgbClr val="CAADB8"/>
      </a:accent5>
      <a:accent6>
        <a:srgbClr val="E78A8A"/>
      </a:accent6>
      <a:hlink>
        <a:srgbClr val="009999"/>
      </a:hlink>
      <a:folHlink>
        <a:srgbClr val="FF9933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1.xml><?xml version="1.0" encoding="utf-8"?>
<a:theme xmlns:a="http://schemas.openxmlformats.org/drawingml/2006/main" name="52_colormaster">
  <a:themeElements>
    <a:clrScheme name="6_colormaster 11">
      <a:dk1>
        <a:srgbClr val="C0C0C0"/>
      </a:dk1>
      <a:lt1>
        <a:srgbClr val="FFFFFF"/>
      </a:lt1>
      <a:dk2>
        <a:srgbClr val="6600CC"/>
      </a:dk2>
      <a:lt2>
        <a:srgbClr val="CCCCFF"/>
      </a:lt2>
      <a:accent1>
        <a:srgbClr val="D60093"/>
      </a:accent1>
      <a:accent2>
        <a:srgbClr val="9999FF"/>
      </a:accent2>
      <a:accent3>
        <a:srgbClr val="B8AAE2"/>
      </a:accent3>
      <a:accent4>
        <a:srgbClr val="DADADA"/>
      </a:accent4>
      <a:accent5>
        <a:srgbClr val="E8AAC8"/>
      </a:accent5>
      <a:accent6>
        <a:srgbClr val="8A8AE7"/>
      </a:accent6>
      <a:hlink>
        <a:srgbClr val="008000"/>
      </a:hlink>
      <a:folHlink>
        <a:srgbClr val="FF9966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2.xml><?xml version="1.0" encoding="utf-8"?>
<a:theme xmlns:a="http://schemas.openxmlformats.org/drawingml/2006/main" name="53_colormaster">
  <a:themeElements>
    <a:clrScheme name="">
      <a:dk1>
        <a:srgbClr val="000000"/>
      </a:dk1>
      <a:lt1>
        <a:srgbClr val="6600CC"/>
      </a:lt1>
      <a:dk2>
        <a:srgbClr val="6600CC"/>
      </a:dk2>
      <a:lt2>
        <a:srgbClr val="C0C0C0"/>
      </a:lt2>
      <a:accent1>
        <a:srgbClr val="D60093"/>
      </a:accent1>
      <a:accent2>
        <a:srgbClr val="9999FF"/>
      </a:accent2>
      <a:accent3>
        <a:srgbClr val="B8AAE2"/>
      </a:accent3>
      <a:accent4>
        <a:srgbClr val="000000"/>
      </a:accent4>
      <a:accent5>
        <a:srgbClr val="E8AAC8"/>
      </a:accent5>
      <a:accent6>
        <a:srgbClr val="8A8AE7"/>
      </a:accent6>
      <a:hlink>
        <a:srgbClr val="008000"/>
      </a:hlink>
      <a:folHlink>
        <a:srgbClr val="FF9966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3.xml><?xml version="1.0" encoding="utf-8"?>
<a:theme xmlns:a="http://schemas.openxmlformats.org/drawingml/2006/main" name="54_colormaster">
  <a:themeElements>
    <a:clrScheme name="">
      <a:dk1>
        <a:srgbClr val="000000"/>
      </a:dk1>
      <a:lt1>
        <a:srgbClr val="6600CC"/>
      </a:lt1>
      <a:dk2>
        <a:srgbClr val="6600CC"/>
      </a:dk2>
      <a:lt2>
        <a:srgbClr val="C0C0C0"/>
      </a:lt2>
      <a:accent1>
        <a:srgbClr val="D60093"/>
      </a:accent1>
      <a:accent2>
        <a:srgbClr val="9999FF"/>
      </a:accent2>
      <a:accent3>
        <a:srgbClr val="B8AAE2"/>
      </a:accent3>
      <a:accent4>
        <a:srgbClr val="000000"/>
      </a:accent4>
      <a:accent5>
        <a:srgbClr val="E8AAC8"/>
      </a:accent5>
      <a:accent6>
        <a:srgbClr val="8A8AE7"/>
      </a:accent6>
      <a:hlink>
        <a:srgbClr val="008000"/>
      </a:hlink>
      <a:folHlink>
        <a:srgbClr val="FF9966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colormaster">
  <a:themeElements>
    <a:clrScheme name="6_colormaster 3">
      <a:dk1>
        <a:srgbClr val="C0C0C0"/>
      </a:dk1>
      <a:lt1>
        <a:srgbClr val="FFFFFF"/>
      </a:lt1>
      <a:dk2>
        <a:srgbClr val="800000"/>
      </a:dk2>
      <a:lt2>
        <a:srgbClr val="FFCC99"/>
      </a:lt2>
      <a:accent1>
        <a:srgbClr val="FF9900"/>
      </a:accent1>
      <a:accent2>
        <a:srgbClr val="CC0000"/>
      </a:accent2>
      <a:accent3>
        <a:srgbClr val="C0AAAA"/>
      </a:accent3>
      <a:accent4>
        <a:srgbClr val="DADADA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colormaster">
  <a:themeElements>
    <a:clrScheme name="">
      <a:dk1>
        <a:srgbClr val="000000"/>
      </a:dk1>
      <a:lt1>
        <a:srgbClr val="800000"/>
      </a:lt1>
      <a:dk2>
        <a:srgbClr val="800000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colormaster">
  <a:themeElements>
    <a:clrScheme name="">
      <a:dk1>
        <a:srgbClr val="C0C0C0"/>
      </a:dk1>
      <a:lt1>
        <a:srgbClr val="FFFFFF"/>
      </a:lt1>
      <a:dk2>
        <a:srgbClr val="800000"/>
      </a:dk2>
      <a:lt2>
        <a:srgbClr val="800000"/>
      </a:lt2>
      <a:accent1>
        <a:srgbClr val="FF9900"/>
      </a:accent1>
      <a:accent2>
        <a:srgbClr val="CC0000"/>
      </a:accent2>
      <a:accent3>
        <a:srgbClr val="C0AAAA"/>
      </a:accent3>
      <a:accent4>
        <a:srgbClr val="DADADA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032</Template>
  <TotalTime>3122</TotalTime>
  <Words>3457</Words>
  <Application>Microsoft Office PowerPoint</Application>
  <PresentationFormat>Экран (4:3)</PresentationFormat>
  <Paragraphs>412</Paragraphs>
  <Slides>54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63</vt:i4>
      </vt:variant>
      <vt:variant>
        <vt:lpstr>Заголовки слайдов</vt:lpstr>
      </vt:variant>
      <vt:variant>
        <vt:i4>54</vt:i4>
      </vt:variant>
    </vt:vector>
  </HeadingPairs>
  <TitlesOfParts>
    <vt:vector size="117" baseType="lpstr">
      <vt:lpstr>vees</vt:lpstr>
      <vt:lpstr>1_colormaster</vt:lpstr>
      <vt:lpstr>2_colormaster</vt:lpstr>
      <vt:lpstr>3_colormaster</vt:lpstr>
      <vt:lpstr>4_colormaster</vt:lpstr>
      <vt:lpstr>5_colormaster</vt:lpstr>
      <vt:lpstr>6_colormaster</vt:lpstr>
      <vt:lpstr>7_colormaster</vt:lpstr>
      <vt:lpstr>8_colormaster</vt:lpstr>
      <vt:lpstr>1_vees</vt:lpstr>
      <vt:lpstr>9_colormaster</vt:lpstr>
      <vt:lpstr>10_colormaster</vt:lpstr>
      <vt:lpstr>11_colormaster</vt:lpstr>
      <vt:lpstr>12_colormaster</vt:lpstr>
      <vt:lpstr>13_colormaster</vt:lpstr>
      <vt:lpstr>14_colormaster</vt:lpstr>
      <vt:lpstr>15_colormaster</vt:lpstr>
      <vt:lpstr>16_colormaster</vt:lpstr>
      <vt:lpstr>plain horizontal</vt:lpstr>
      <vt:lpstr>17_colormaster</vt:lpstr>
      <vt:lpstr>18_colormaster</vt:lpstr>
      <vt:lpstr>19_colormaster</vt:lpstr>
      <vt:lpstr>20_colormaster</vt:lpstr>
      <vt:lpstr>21_colormaster</vt:lpstr>
      <vt:lpstr>22_colormaster</vt:lpstr>
      <vt:lpstr>23_colormaster</vt:lpstr>
      <vt:lpstr>24_colormaster</vt:lpstr>
      <vt:lpstr>square bevel</vt:lpstr>
      <vt:lpstr>25_colormaster</vt:lpstr>
      <vt:lpstr>26_colormaster</vt:lpstr>
      <vt:lpstr>1_square bevel</vt:lpstr>
      <vt:lpstr>27_colormaster</vt:lpstr>
      <vt:lpstr>28_colormaster</vt:lpstr>
      <vt:lpstr>2_square bevel</vt:lpstr>
      <vt:lpstr>29_colormaster</vt:lpstr>
      <vt:lpstr>30_colormaster</vt:lpstr>
      <vt:lpstr>2_vees</vt:lpstr>
      <vt:lpstr>31_colormaster</vt:lpstr>
      <vt:lpstr>32_colormaster</vt:lpstr>
      <vt:lpstr>33_colormaster</vt:lpstr>
      <vt:lpstr>34_colormaster</vt:lpstr>
      <vt:lpstr>35_colormaster</vt:lpstr>
      <vt:lpstr>36_colormaster</vt:lpstr>
      <vt:lpstr>37_colormaster</vt:lpstr>
      <vt:lpstr>38_colormaster</vt:lpstr>
      <vt:lpstr>bars</vt:lpstr>
      <vt:lpstr>39_colormaster</vt:lpstr>
      <vt:lpstr>40_colormaster</vt:lpstr>
      <vt:lpstr>41_colormaster</vt:lpstr>
      <vt:lpstr>42_colormaster</vt:lpstr>
      <vt:lpstr>43_colormaster</vt:lpstr>
      <vt:lpstr>44_colormaster</vt:lpstr>
      <vt:lpstr>45_colormaster</vt:lpstr>
      <vt:lpstr>46_colormaster</vt:lpstr>
      <vt:lpstr>slant bevel</vt:lpstr>
      <vt:lpstr>47_colormaster</vt:lpstr>
      <vt:lpstr>48_colormaster</vt:lpstr>
      <vt:lpstr>49_colormaster</vt:lpstr>
      <vt:lpstr>50_colormaster</vt:lpstr>
      <vt:lpstr>51_colormaster</vt:lpstr>
      <vt:lpstr>52_colormaster</vt:lpstr>
      <vt:lpstr>53_colormaster</vt:lpstr>
      <vt:lpstr>54_colormaster</vt:lpstr>
      <vt:lpstr>Цитата дня</vt:lpstr>
      <vt:lpstr>ТЕМА 10.  Конституционно-правовые основы взаимоотношений личности и государства  (6 час.) </vt:lpstr>
      <vt:lpstr>Вопросы темы</vt:lpstr>
      <vt:lpstr>Концепция прав человека: истоки, сущность </vt:lpstr>
      <vt:lpstr>Смысл категории «права человека»</vt:lpstr>
      <vt:lpstr>Исходные идеи концепции прав человека</vt:lpstr>
      <vt:lpstr>История прав человека = история права</vt:lpstr>
      <vt:lpstr> История концепции прав человека Ветхозаветный взгляд </vt:lpstr>
      <vt:lpstr>История концепции прав человека Древняя Греция (V-IVвв. до н.э.) и Древний Рим (II-I вв. до н.э.)</vt:lpstr>
      <vt:lpstr>История концепции прав человека Христианский взгляд  </vt:lpstr>
      <vt:lpstr>История концепции прав человека Новое время</vt:lpstr>
      <vt:lpstr>Основные международно-правовые акты о правах человека</vt:lpstr>
      <vt:lpstr>Иные основные международно-правовые акты о правах человека</vt:lpstr>
      <vt:lpstr>Права человека в Европейской Конвенции</vt:lpstr>
      <vt:lpstr>Права человека – это:</vt:lpstr>
      <vt:lpstr>Неписаные права </vt:lpstr>
      <vt:lpstr>Поколения прав человека (?)</vt:lpstr>
      <vt:lpstr>Должны ли обладать правами:</vt:lpstr>
      <vt:lpstr>Субъективное право</vt:lpstr>
      <vt:lpstr>Теоретический и практический вопрос</vt:lpstr>
      <vt:lpstr>Проблемы, связанные с правами человека</vt:lpstr>
      <vt:lpstr>Цитата дня</vt:lpstr>
      <vt:lpstr>   Личность в Конституции России </vt:lpstr>
      <vt:lpstr>Принципы конституционно-правового правового положения личности в России</vt:lpstr>
      <vt:lpstr> Принцип приоритетности прав и свобод </vt:lpstr>
      <vt:lpstr>Принцип равноправия </vt:lpstr>
      <vt:lpstr>Коррекция принципа равноправия в зависимости от правового модуса</vt:lpstr>
      <vt:lpstr>Принцип неотчуждаемости</vt:lpstr>
      <vt:lpstr>Принцип непосредственного действия</vt:lpstr>
      <vt:lpstr>Права человека и конституционные права и свободы</vt:lpstr>
      <vt:lpstr>Кто является корреспондирующей стороной конституционных прав?</vt:lpstr>
      <vt:lpstr>Можно ли защитить права человека?</vt:lpstr>
      <vt:lpstr>Классификация конституционных прав и свобод</vt:lpstr>
      <vt:lpstr>Личные права и свободы</vt:lpstr>
      <vt:lpstr>Общественно-политические права и свободы</vt:lpstr>
      <vt:lpstr>Экономические права</vt:lpstr>
      <vt:lpstr>Социальные права и свободы</vt:lpstr>
      <vt:lpstr>Культурные права и свободы </vt:lpstr>
      <vt:lpstr>Права-гарантии</vt:lpstr>
      <vt:lpstr>Цитата дня</vt:lpstr>
      <vt:lpstr>Презентация PowerPoint</vt:lpstr>
      <vt:lpstr>Общая конструкция ограничений конституционных прав и свобод</vt:lpstr>
      <vt:lpstr>Общие ограничения</vt:lpstr>
      <vt:lpstr>Ограничения в отношении отдельных прав и свобод</vt:lpstr>
      <vt:lpstr>Конституционные ограничения, «делегированные законодателю</vt:lpstr>
      <vt:lpstr>Пределы ограничения прав и свобод </vt:lpstr>
      <vt:lpstr>Немецкая конструкция ограничений</vt:lpstr>
      <vt:lpstr>Умаление прав</vt:lpstr>
      <vt:lpstr>Конституционные ограничения, вводимые должностными лицами в определенных условиях</vt:lpstr>
      <vt:lpstr>Ограничения реализации прав</vt:lpstr>
      <vt:lpstr>Беженцы</vt:lpstr>
      <vt:lpstr>Вынужденные переселенцы </vt:lpstr>
      <vt:lpstr>Иностранцы и апатриды</vt:lpstr>
      <vt:lpstr>Спасибо за внимание! </vt:lpstr>
    </vt:vector>
  </TitlesOfParts>
  <Company>HOUM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5.  Личность и государство</dc:title>
  <dc:creator>MAK</dc:creator>
  <cp:lastModifiedBy>М.Краснов</cp:lastModifiedBy>
  <cp:revision>167</cp:revision>
  <dcterms:created xsi:type="dcterms:W3CDTF">2007-02-27T07:30:34Z</dcterms:created>
  <dcterms:modified xsi:type="dcterms:W3CDTF">2017-01-18T12:16:14Z</dcterms:modified>
</cp:coreProperties>
</file>