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748" r:id="rId2"/>
    <p:sldId id="738" r:id="rId3"/>
    <p:sldId id="749" r:id="rId4"/>
    <p:sldId id="751" r:id="rId5"/>
    <p:sldId id="752" r:id="rId6"/>
    <p:sldId id="753" r:id="rId7"/>
    <p:sldId id="754" r:id="rId8"/>
    <p:sldId id="747" r:id="rId9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748"/>
            <p14:sldId id="738"/>
            <p14:sldId id="749"/>
            <p14:sldId id="751"/>
            <p14:sldId id="752"/>
            <p14:sldId id="753"/>
            <p14:sldId id="754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8BC"/>
    <a:srgbClr val="003264"/>
    <a:srgbClr val="FE8C00"/>
    <a:srgbClr val="5BCD9D"/>
    <a:srgbClr val="356767"/>
    <a:srgbClr val="8FD541"/>
    <a:srgbClr val="FC6767"/>
    <a:srgbClr val="FF8C00"/>
    <a:srgbClr val="BFBFBF"/>
    <a:srgbClr val="6D6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 autoAdjust="0"/>
    <p:restoredTop sz="84480" autoAdjust="0"/>
  </p:normalViewPr>
  <p:slideViewPr>
    <p:cSldViewPr>
      <p:cViewPr varScale="1">
        <p:scale>
          <a:sx n="36" d="100"/>
          <a:sy n="36" d="100"/>
        </p:scale>
        <p:origin x="1133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3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60" y="168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2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ti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patterns.yandex-team.ru/presenta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8263" y="5475251"/>
            <a:ext cx="6401725" cy="24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19964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954408" y="30474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19964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8301" y="10674350"/>
            <a:ext cx="17148970" cy="1144588"/>
          </a:xfrm>
        </p:spPr>
        <p:txBody>
          <a:bodyPr tIns="165592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1" y="3048001"/>
            <a:ext cx="18263741" cy="7250114"/>
          </a:xfrm>
        </p:spPr>
        <p:txBody>
          <a:bodyPr wrap="square" tIns="107995" rIns="467977"/>
          <a:lstStyle>
            <a:lvl1pPr marL="791960" indent="-1115944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 typeface="Arial" panose="020B0604020202020204" pitchFamily="34" charset="0"/>
              <a:buChar char="│"/>
              <a:defRPr sz="12000" b="0" baseline="0">
                <a:solidFill>
                  <a:schemeClr val="bg1"/>
                </a:solidFill>
                <a:latin typeface="Yandex Sans Text Light" panose="02000000000000000000" pitchFamily="2" charset="-52"/>
              </a:defRPr>
            </a:lvl1pPr>
            <a:lvl2pPr marL="431978" indent="-431978">
              <a:defRPr/>
            </a:lvl2pPr>
            <a:lvl3pPr marL="1007950" indent="-539973">
              <a:defRPr/>
            </a:lvl3pPr>
            <a:lvl4pPr marL="1007950" indent="-539973">
              <a:defRPr/>
            </a:lvl4pPr>
          </a:lstStyle>
          <a:p>
            <a:pPr lvl="0"/>
            <a:r>
              <a:rPr lang="ru-RU" dirty="0"/>
              <a:t>Текст цитаты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5026" y="5463626"/>
            <a:ext cx="3044826" cy="2538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PNG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5027" y="8385811"/>
            <a:ext cx="3054275" cy="3814030"/>
          </a:xfrm>
        </p:spPr>
        <p:txBody>
          <a:bodyPr anchor="t"/>
          <a:lstStyle>
            <a:lvl1pPr marL="0" marR="0" indent="0" algn="l" defTabSz="182861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6089374" y="8385811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408" y="8385810"/>
            <a:ext cx="3044826" cy="3819600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6089396" y="5464800"/>
            <a:ext cx="3044826" cy="2538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PNG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0668406" y="5464800"/>
            <a:ext cx="3044826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9820890" y="8385810"/>
            <a:ext cx="3044826" cy="3819524"/>
          </a:xfrm>
        </p:spPr>
        <p:txBody>
          <a:bodyPr anchor="t"/>
          <a:lstStyle/>
          <a:p>
            <a:pPr lvl="0"/>
            <a:r>
              <a:rPr lang="ru-RU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9820890" y="5464412"/>
            <a:ext cx="3044826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7" name="Текст 9" titl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15247619" y="8385811"/>
            <a:ext cx="3044826" cy="3819526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15247619" y="5464412"/>
            <a:ext cx="3044826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8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5569" y="5463626"/>
            <a:ext cx="3044826" cy="2538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655569" y="8385810"/>
            <a:ext cx="3044826" cy="3814492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7994650" y="8385810"/>
            <a:ext cx="3044826" cy="3819600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3338811" y="8385811"/>
            <a:ext cx="3045600" cy="381959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8007352" y="5464800"/>
            <a:ext cx="3043644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3338811" y="5464800"/>
            <a:ext cx="3045600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8681700" y="8385810"/>
            <a:ext cx="3044882" cy="381998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8681700" y="5464412"/>
            <a:ext cx="3044882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43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567181" y="5463626"/>
            <a:ext cx="3044826" cy="2538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4567181" y="8385811"/>
            <a:ext cx="3044826" cy="38155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0669269" y="8385811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9240" y="8385811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0669269" y="5464800"/>
            <a:ext cx="3044826" cy="2538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6779240" y="5464800"/>
            <a:ext cx="3044826" cy="25380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2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1208" y="5109798"/>
            <a:ext cx="3469310" cy="2890800"/>
          </a:xfrm>
          <a:noFill/>
        </p:spPr>
        <p:txBody>
          <a:bodyPr/>
          <a:lstStyle>
            <a:lvl1pPr algn="ctr">
              <a:lnSpc>
                <a:spcPct val="100000"/>
              </a:lnSpc>
              <a:defRPr sz="36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                 для вставки пиктограммы </a:t>
            </a:r>
            <a:r>
              <a:rPr lang="en-US" dirty="0"/>
              <a:t>PNG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612065" y="3041650"/>
            <a:ext cx="12992098" cy="7632700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marR="0" indent="-719964" algn="l" defTabSz="1907905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tabLst/>
              <a:defRPr/>
            </a:lvl2pPr>
            <a:lvl3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6221" y="4186801"/>
            <a:ext cx="6105525" cy="4960874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иллюстраций.           JPG, PNG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6221" y="9530081"/>
            <a:ext cx="6091238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9145589" y="9530081"/>
            <a:ext cx="609917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9145590" y="4186801"/>
            <a:ext cx="6105525" cy="4960874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иллюстраций.           JPG, PNG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16770351" y="4186811"/>
            <a:ext cx="6105525" cy="4960874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иллюстраций.           JPG, PNG</a:t>
            </a:r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0351" y="9530081"/>
            <a:ext cx="610552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789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3336589" y="3424239"/>
            <a:ext cx="8775699" cy="6486526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иллюстраций. JPG, PNG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270127" y="3424241"/>
            <a:ext cx="8775699" cy="6486526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иллюстраций. JPG, PNG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270125" y="10290684"/>
            <a:ext cx="8775699" cy="1914276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3336653" y="10290684"/>
            <a:ext cx="8775699" cy="1887404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3653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и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125538" y="3041650"/>
            <a:ext cx="22129751" cy="8013700"/>
          </a:xfrm>
          <a:noFill/>
        </p:spPr>
        <p:txBody>
          <a:bodyPr/>
          <a:lstStyle>
            <a:lvl1pPr algn="ctr">
              <a:lnSpc>
                <a:spcPct val="100000"/>
              </a:lnSpc>
              <a:defRPr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 или скриншотов.                            JPG, PNG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11437938"/>
            <a:ext cx="19461161" cy="767022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и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125538" y="752475"/>
            <a:ext cx="22129751" cy="10302875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 или скриншотов.                            JPG, PNG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11437938"/>
            <a:ext cx="19461161" cy="767022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5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2" cy="7249764"/>
          </a:xfrm>
          <a:prstGeom prst="rect">
            <a:avLst/>
          </a:prstGeom>
        </p:spPr>
        <p:txBody>
          <a:bodyPr wrap="square" anchor="ctr"/>
          <a:lstStyle>
            <a:lvl1pPr algn="l">
              <a:lnSpc>
                <a:spcPts val="13999"/>
              </a:lnSpc>
              <a:defRPr sz="12000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2" y="10674351"/>
            <a:ext cx="18302487" cy="114459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5" indent="0" algn="ctr">
              <a:buNone/>
              <a:defRPr sz="3200"/>
            </a:lvl5pPr>
            <a:lvl6pPr marL="4571543" indent="0" algn="ctr">
              <a:buNone/>
              <a:defRPr sz="3200"/>
            </a:lvl6pPr>
            <a:lvl7pPr marL="5485852" indent="0" algn="ctr">
              <a:buNone/>
              <a:defRPr sz="3200"/>
            </a:lvl7pPr>
            <a:lvl8pPr marL="6400160" indent="0" algn="ctr">
              <a:buNone/>
              <a:defRPr sz="3200"/>
            </a:lvl8pPr>
            <a:lvl9pPr marL="7314468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2" y="1818514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4"/>
            <a:ext cx="5342400" cy="1144588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</p:spTree>
    <p:extLst>
      <p:ext uri="{BB962C8B-B14F-4D97-AF65-F5344CB8AC3E}">
        <p14:creationId xmlns:p14="http://schemas.microsoft.com/office/powerpoint/2010/main" val="3292052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1142999" y="3048000"/>
            <a:ext cx="22112289" cy="9158288"/>
          </a:xfrm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b="0">
                <a:latin typeface="+mn-lt"/>
              </a:defRPr>
            </a:lvl1pPr>
          </a:lstStyle>
          <a:p>
            <a:r>
              <a:rPr lang="ru-RU" dirty="0"/>
              <a:t>Окно для вставки фотографий, иллюстраций или скриншотов.                            JPG, 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85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19964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 hasCustomPrompt="1"/>
          </p:nvPr>
        </p:nvSpPr>
        <p:spPr>
          <a:xfrm>
            <a:off x="12955588" y="3048000"/>
            <a:ext cx="10285413" cy="9144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 или скриншотов.  JPG, PNG</a:t>
            </a:r>
          </a:p>
        </p:txBody>
      </p:sp>
    </p:spTree>
    <p:extLst>
      <p:ext uri="{BB962C8B-B14F-4D97-AF65-F5344CB8AC3E}">
        <p14:creationId xmlns:p14="http://schemas.microsoft.com/office/powerpoint/2010/main" val="1954188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24382411" cy="13716000"/>
          </a:xfrm>
          <a:noFill/>
        </p:spPr>
        <p:txBody>
          <a:bodyPr/>
          <a:lstStyle>
            <a:lvl1pPr marL="0" marR="0" indent="0" algn="ctr" defTabSz="182861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Окно для вставки фотографий, иллюстраций или скриншотов.</a:t>
            </a:r>
            <a:br>
              <a:rPr lang="ru-RU" dirty="0"/>
            </a:br>
            <a:r>
              <a:rPr lang="ru-RU" dirty="0"/>
              <a:t>JPG, PNG</a:t>
            </a:r>
          </a:p>
        </p:txBody>
      </p:sp>
    </p:spTree>
    <p:extLst>
      <p:ext uri="{BB962C8B-B14F-4D97-AF65-F5344CB8AC3E}">
        <p14:creationId xmlns:p14="http://schemas.microsoft.com/office/powerpoint/2010/main" val="180539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1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dirty="0"/>
              <a:t>@username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1" y="9147176"/>
            <a:ext cx="8394700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1" y="9163028"/>
            <a:ext cx="757239" cy="747772"/>
          </a:xfrm>
          <a:prstGeom prst="rect">
            <a:avLst/>
          </a:prstGeom>
        </p:spPr>
      </p:pic>
      <p:sp>
        <p:nvSpPr>
          <p:cNvPr id="29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1" y="2278801"/>
            <a:ext cx="18683382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4"/>
            <a:ext cx="14501812" cy="763588"/>
          </a:xfrm>
        </p:spPr>
        <p:txBody>
          <a:bodyPr tIns="161992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9001"/>
            <a:ext cx="14501812" cy="755662"/>
          </a:xfrm>
        </p:spPr>
        <p:txBody>
          <a:bodyPr lIns="12699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2510620-9203-6A4F-8215-EE5B71D8CB96}"/>
              </a:ext>
            </a:extLst>
          </p:cNvPr>
          <p:cNvGrpSpPr/>
          <p:nvPr userDrawn="1"/>
        </p:nvGrpSpPr>
        <p:grpSpPr>
          <a:xfrm>
            <a:off x="3032796" y="10292675"/>
            <a:ext cx="763210" cy="762925"/>
            <a:chOff x="3032796" y="10292675"/>
            <a:chExt cx="763210" cy="76292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3034AE5-F458-B44E-A08D-78D8FD2FBBED}"/>
                </a:ext>
              </a:extLst>
            </p:cNvPr>
            <p:cNvSpPr/>
            <p:nvPr/>
          </p:nvSpPr>
          <p:spPr>
            <a:xfrm>
              <a:off x="3038245" y="10292675"/>
              <a:ext cx="757761" cy="762925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Изображение 42">
              <a:extLst>
                <a:ext uri="{FF2B5EF4-FFF2-40B4-BE49-F238E27FC236}">
                  <a16:creationId xmlns:a16="http://schemas.microsoft.com/office/drawing/2014/main" id="{FF9B81E1-5EBD-1247-A39B-278A79BD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2796" y="10337800"/>
              <a:ext cx="762000" cy="67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32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нта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1" y="9147176"/>
            <a:ext cx="8394700" cy="76358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5"/>
            <a:ext cx="9525000" cy="762950"/>
          </a:xfrm>
        </p:spPr>
        <p:txBody>
          <a:bodyPr tIns="161992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1" y="9163028"/>
            <a:ext cx="757239" cy="747772"/>
          </a:xfrm>
          <a:prstGeom prst="rect">
            <a:avLst/>
          </a:prstGeom>
        </p:spPr>
      </p:pic>
      <p:sp>
        <p:nvSpPr>
          <p:cNvPr id="15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9001"/>
            <a:ext cx="9525000" cy="755662"/>
          </a:xfrm>
        </p:spPr>
        <p:txBody>
          <a:bodyPr lIns="12699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14482949" y="9147176"/>
            <a:ext cx="8392926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2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54" y="9163028"/>
            <a:ext cx="757239" cy="747772"/>
          </a:xfrm>
          <a:prstGeom prst="rect">
            <a:avLst/>
          </a:prstGeom>
        </p:spPr>
      </p:pic>
      <p:sp>
        <p:nvSpPr>
          <p:cNvPr id="28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1" y="2278801"/>
            <a:ext cx="18683382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13336007" y="6094414"/>
            <a:ext cx="9539869" cy="763588"/>
          </a:xfrm>
        </p:spPr>
        <p:txBody>
          <a:bodyPr tIns="161992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34" hasCustomPrompt="1"/>
          </p:nvPr>
        </p:nvSpPr>
        <p:spPr>
          <a:xfrm>
            <a:off x="13336007" y="7239001"/>
            <a:ext cx="9539869" cy="755662"/>
          </a:xfrm>
        </p:spPr>
        <p:txBody>
          <a:bodyPr lIns="12699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DEC5E0E5-E30B-4642-9B18-19724D6B70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8301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dirty="0"/>
              <a:t>@username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F32FEE-012A-2044-BC37-D3F532564E0E}"/>
              </a:ext>
            </a:extLst>
          </p:cNvPr>
          <p:cNvGrpSpPr/>
          <p:nvPr userDrawn="1"/>
        </p:nvGrpSpPr>
        <p:grpSpPr>
          <a:xfrm>
            <a:off x="3032796" y="10292675"/>
            <a:ext cx="763210" cy="762925"/>
            <a:chOff x="3032796" y="10292675"/>
            <a:chExt cx="763210" cy="76292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81580E8-1D7B-904D-A3CC-B3059675D955}"/>
                </a:ext>
              </a:extLst>
            </p:cNvPr>
            <p:cNvSpPr/>
            <p:nvPr/>
          </p:nvSpPr>
          <p:spPr>
            <a:xfrm>
              <a:off x="3038245" y="10292675"/>
              <a:ext cx="757761" cy="762925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Изображение 42">
              <a:extLst>
                <a:ext uri="{FF2B5EF4-FFF2-40B4-BE49-F238E27FC236}">
                  <a16:creationId xmlns:a16="http://schemas.microsoft.com/office/drawing/2014/main" id="{76CC79E5-0405-8F45-9BB8-F4948BD2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2796" y="10337800"/>
              <a:ext cx="762000" cy="673100"/>
            </a:xfrm>
            <a:prstGeom prst="rect">
              <a:avLst/>
            </a:prstGeom>
          </p:spPr>
        </p:pic>
      </p:grpSp>
      <p:sp>
        <p:nvSpPr>
          <p:cNvPr id="27" name="Текст 9">
            <a:extLst>
              <a:ext uri="{FF2B5EF4-FFF2-40B4-BE49-F238E27FC236}">
                <a16:creationId xmlns:a16="http://schemas.microsoft.com/office/drawing/2014/main" id="{E6789703-35B8-334E-A41E-27BF0926FCF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481306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dirty="0"/>
              <a:t>@username</a:t>
            </a:r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34F831D-7B0A-284C-9078-8D0296129AB3}"/>
              </a:ext>
            </a:extLst>
          </p:cNvPr>
          <p:cNvGrpSpPr/>
          <p:nvPr userDrawn="1"/>
        </p:nvGrpSpPr>
        <p:grpSpPr>
          <a:xfrm>
            <a:off x="13335801" y="10292675"/>
            <a:ext cx="763210" cy="762925"/>
            <a:chOff x="3032796" y="10292675"/>
            <a:chExt cx="763210" cy="76292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1E449D6-F200-C047-A4BD-41695AF9314A}"/>
                </a:ext>
              </a:extLst>
            </p:cNvPr>
            <p:cNvSpPr/>
            <p:nvPr/>
          </p:nvSpPr>
          <p:spPr>
            <a:xfrm>
              <a:off x="3038245" y="10292675"/>
              <a:ext cx="757761" cy="762925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Изображение 42">
              <a:extLst>
                <a:ext uri="{FF2B5EF4-FFF2-40B4-BE49-F238E27FC236}">
                  <a16:creationId xmlns:a16="http://schemas.microsoft.com/office/drawing/2014/main" id="{9CB34F08-90AE-5447-8963-945F9D47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2796" y="10337800"/>
              <a:ext cx="762000" cy="67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84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64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">
    <p:bg>
      <p:bgPr>
        <a:solidFill>
          <a:srgbClr val="4A7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/>
          <p:nvPr userDrawn="1"/>
        </p:nvSpPr>
        <p:spPr>
          <a:xfrm>
            <a:off x="1506539" y="12211995"/>
            <a:ext cx="21369336" cy="52147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50797" tIns="50797" rIns="50797" bIns="50797" anchor="ctr"/>
          <a:lstStyle/>
          <a:p>
            <a:pPr>
              <a:defRPr baseline="0"/>
            </a:pPr>
            <a:endParaRPr/>
          </a:p>
        </p:txBody>
      </p:sp>
      <p:sp>
        <p:nvSpPr>
          <p:cNvPr id="6" name="Shape 240"/>
          <p:cNvSpPr/>
          <p:nvPr userDrawn="1"/>
        </p:nvSpPr>
        <p:spPr>
          <a:xfrm>
            <a:off x="7979112" y="12194704"/>
            <a:ext cx="7182918" cy="50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spAutoFit/>
          </a:bodyPr>
          <a:lstStyle>
            <a:lvl1pPr>
              <a:spcBef>
                <a:spcPts val="0"/>
              </a:spcBef>
              <a:defRPr sz="2600" baseline="0"/>
            </a:lvl1pPr>
          </a:lstStyle>
          <a:p>
            <a:r>
              <a:rPr dirty="0"/>
              <a:t>Страницу скрыть или удалить по прочтении!</a:t>
            </a:r>
          </a:p>
        </p:txBody>
      </p:sp>
      <p:sp>
        <p:nvSpPr>
          <p:cNvPr id="12" name="Shape 246"/>
          <p:cNvSpPr/>
          <p:nvPr userDrawn="1"/>
        </p:nvSpPr>
        <p:spPr>
          <a:xfrm>
            <a:off x="19978343" y="10734152"/>
            <a:ext cx="3316514" cy="272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224" algn="l"/>
              </a:tabLst>
              <a:defRPr sz="2400" baseline="0"/>
            </a:pPr>
            <a:r>
              <a:rPr lang="ru-RU" dirty="0">
                <a:solidFill>
                  <a:schemeClr val="tx1"/>
                </a:solidFill>
              </a:rPr>
              <a:t>Группа презентационных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224" algn="l"/>
              </a:tabLst>
              <a:defRPr sz="2400" baseline="0"/>
            </a:pPr>
            <a:r>
              <a:rPr lang="ru-RU" dirty="0">
                <a:solidFill>
                  <a:schemeClr val="tx1"/>
                </a:solidFill>
              </a:rPr>
              <a:t>технологий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" name="pasted-image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694" y="10441098"/>
            <a:ext cx="1506048" cy="149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 userDrawn="1"/>
        </p:nvPicPr>
        <p:blipFill>
          <a:blip r:embed="rId3">
            <a:extLst/>
          </a:blip>
          <a:srcRect t="14527" b="13953"/>
          <a:stretch>
            <a:fillRect/>
          </a:stretch>
        </p:blipFill>
        <p:spPr>
          <a:xfrm>
            <a:off x="18302612" y="11665834"/>
            <a:ext cx="1506080" cy="107712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50"/>
          <p:cNvSpPr/>
          <p:nvPr userDrawn="1"/>
        </p:nvSpPr>
        <p:spPr>
          <a:xfrm>
            <a:off x="3208792" y="4098324"/>
            <a:ext cx="11699744" cy="4203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/>
          <a:lstStyle/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</p:txBody>
      </p:sp>
      <p:pic>
        <p:nvPicPr>
          <p:cNvPr id="30" name="Изображение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526084"/>
            <a:ext cx="4149489" cy="2964578"/>
          </a:xfrm>
          <a:prstGeom prst="rect">
            <a:avLst/>
          </a:prstGeom>
        </p:spPr>
      </p:pic>
      <p:sp>
        <p:nvSpPr>
          <p:cNvPr id="34" name="Shape 249"/>
          <p:cNvSpPr/>
          <p:nvPr userDrawn="1"/>
        </p:nvSpPr>
        <p:spPr>
          <a:xfrm>
            <a:off x="4945660" y="3320371"/>
            <a:ext cx="5319343" cy="121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3000" dirty="0">
                <a:solidFill>
                  <a:schemeClr val="tx2"/>
                </a:solidFill>
                <a:latin typeface="+mj-lt"/>
              </a:rPr>
              <a:t>Формат</a:t>
            </a:r>
            <a:r>
              <a:rPr lang="ru-RU" sz="3000" baseline="0" dirty="0">
                <a:solidFill>
                  <a:schemeClr val="tx2"/>
                </a:solidFill>
                <a:latin typeface="+mj-lt"/>
              </a:rPr>
              <a:t> 16:9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3000" baseline="0" dirty="0">
                <a:solidFill>
                  <a:schemeClr val="tx2"/>
                </a:solidFill>
                <a:latin typeface="+mj-lt"/>
              </a:rPr>
              <a:t>Шрифт: </a:t>
            </a:r>
            <a:r>
              <a:rPr lang="en-US" sz="3000" baseline="0" dirty="0" err="1">
                <a:solidFill>
                  <a:schemeClr val="tx2"/>
                </a:solidFill>
                <a:latin typeface="+mj-lt"/>
              </a:rPr>
              <a:t>Yandex</a:t>
            </a:r>
            <a:r>
              <a:rPr lang="en-US" sz="3000" baseline="0" dirty="0">
                <a:solidFill>
                  <a:schemeClr val="tx2"/>
                </a:solidFill>
                <a:latin typeface="+mj-lt"/>
              </a:rPr>
              <a:t> Sans Text</a:t>
            </a:r>
            <a:endParaRPr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Shape 249"/>
          <p:cNvSpPr/>
          <p:nvPr userDrawn="1"/>
        </p:nvSpPr>
        <p:spPr>
          <a:xfrm>
            <a:off x="4904915" y="1552100"/>
            <a:ext cx="6502055" cy="182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4800" baseline="0" dirty="0">
                <a:solidFill>
                  <a:schemeClr val="bg1"/>
                </a:solidFill>
                <a:latin typeface="+mj-lt"/>
              </a:rPr>
              <a:t>Шаблон презентации  </a:t>
            </a:r>
            <a:br>
              <a:rPr lang="ru-RU" sz="4800" baseline="0" dirty="0">
                <a:solidFill>
                  <a:schemeClr val="bg1"/>
                </a:solidFill>
                <a:latin typeface="+mj-lt"/>
              </a:rPr>
            </a:br>
            <a:r>
              <a:rPr lang="ru-RU" sz="4800" baseline="0" dirty="0">
                <a:solidFill>
                  <a:schemeClr val="bg1"/>
                </a:solidFill>
                <a:latin typeface="+mj-lt"/>
              </a:rPr>
              <a:t>для выступлений</a:t>
            </a:r>
            <a:endParaRPr sz="480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506538" y="4950000"/>
            <a:ext cx="129742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AutoNum type="arabicPeriod"/>
            </a:pPr>
            <a:r>
              <a:rPr lang="ru-RU" sz="3600" dirty="0">
                <a:solidFill>
                  <a:schemeClr val="tx1"/>
                </a:solidFill>
              </a:rPr>
              <a:t>Установите шрифт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Yandex</a:t>
            </a:r>
            <a:r>
              <a:rPr lang="en-US" sz="3600" baseline="0" dirty="0">
                <a:solidFill>
                  <a:schemeClr val="tx1"/>
                </a:solidFill>
                <a:latin typeface="+mj-lt"/>
              </a:rPr>
              <a:t> Sans Text</a:t>
            </a:r>
            <a:r>
              <a:rPr lang="ru-RU" sz="3600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baseline="0" dirty="0">
                <a:solidFill>
                  <a:schemeClr val="tx1"/>
                </a:solidFill>
              </a:rPr>
              <a:t>и </a:t>
            </a:r>
            <a:r>
              <a:rPr lang="en-US" sz="3600" baseline="0" dirty="0">
                <a:solidFill>
                  <a:schemeClr val="tx1"/>
                </a:solidFill>
                <a:latin typeface="+mj-lt"/>
              </a:rPr>
              <a:t>Hack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br>
              <a:rPr lang="ru-RU" sz="3600" baseline="0" dirty="0">
                <a:solidFill>
                  <a:schemeClr val="tx1"/>
                </a:solidFill>
              </a:rPr>
            </a:br>
            <a:r>
              <a:rPr lang="ru-RU" sz="3600" baseline="0" dirty="0">
                <a:solidFill>
                  <a:schemeClr val="tx1"/>
                </a:solidFill>
              </a:rPr>
              <a:t>для работы с кодом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ru-RU" sz="3600" baseline="0" dirty="0">
                <a:solidFill>
                  <a:schemeClr val="tx1"/>
                </a:solidFill>
              </a:rPr>
              <a:t>Добавьте слайд из базового набора или выберите необходимый слайд из представленных ниже</a:t>
            </a:r>
          </a:p>
          <a:p>
            <a:pPr marL="742950" marR="0" lvl="0" indent="-742950" algn="l" defTabSz="182859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600" baseline="0" dirty="0">
                <a:ln>
                  <a:noFill/>
                </a:ln>
                <a:solidFill>
                  <a:schemeClr val="tx1"/>
                </a:solidFill>
              </a:rPr>
              <a:t>Скачивайте материалы для презентаций с Паттернов</a:t>
            </a:r>
            <a:br>
              <a:rPr lang="ru-RU" sz="3600" baseline="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3600" baseline="0" dirty="0">
                <a:ln>
                  <a:noFill/>
                </a:ln>
                <a:solidFill>
                  <a:schemeClr val="tx1"/>
                </a:solidFill>
              </a:rPr>
              <a:t>(</a:t>
            </a:r>
            <a:r>
              <a:rPr lang="en-US" sz="3600" baseline="0" dirty="0">
                <a:ln>
                  <a:noFill/>
                </a:ln>
                <a:solidFill>
                  <a:schemeClr val="tx1"/>
                </a:solidFill>
                <a:hlinkClick r:id="rId5"/>
              </a:rPr>
              <a:t>patterns.yandex-team.ru/presentations</a:t>
            </a:r>
            <a:r>
              <a:rPr lang="ru-RU" sz="3600" baseline="0" dirty="0">
                <a:ln>
                  <a:noFill/>
                </a:ln>
                <a:solidFill>
                  <a:schemeClr val="tx1"/>
                </a:solidFill>
              </a:rPr>
              <a:t>) </a:t>
            </a:r>
          </a:p>
          <a:p>
            <a:pPr marL="742950" marR="0" lvl="0" indent="-742950" algn="l" defTabSz="182859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очереди скопируйте содержимое слайда </a:t>
            </a:r>
            <a:br>
              <a:rPr lang="ru-RU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другой презентации и выберите пункт «Сохранить только текст» в контекстном всплывающем меню </a:t>
            </a:r>
            <a:br>
              <a:rPr lang="ru-RU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(не копируйте слайды целиком для корректной работы шаблона)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304" b="-1"/>
          <a:stretch/>
        </p:blipFill>
        <p:spPr>
          <a:xfrm>
            <a:off x="14866883" y="1552100"/>
            <a:ext cx="1156143" cy="1589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4131" r="5660" b="41760"/>
          <a:stretch/>
        </p:blipFill>
        <p:spPr>
          <a:xfrm>
            <a:off x="14908536" y="1589205"/>
            <a:ext cx="1023436" cy="791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2599" r="5168" b="60039"/>
          <a:stretch/>
        </p:blipFill>
        <p:spPr>
          <a:xfrm>
            <a:off x="14870701" y="2940400"/>
            <a:ext cx="8005174" cy="3259652"/>
          </a:xfrm>
          <a:prstGeom prst="rect">
            <a:avLst/>
          </a:prstGeom>
        </p:spPr>
      </p:pic>
      <p:sp>
        <p:nvSpPr>
          <p:cNvPr id="20" name="Прямоугольник 19"/>
          <p:cNvSpPr/>
          <p:nvPr userDrawn="1"/>
        </p:nvSpPr>
        <p:spPr>
          <a:xfrm>
            <a:off x="15640141" y="1577394"/>
            <a:ext cx="303602" cy="81381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4116F1-2C0F-2A43-B8D0-9BEE5D326A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06" y="6755258"/>
            <a:ext cx="8013469" cy="342162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F4D639-ABD3-804D-979A-B956F9097A8F}"/>
              </a:ext>
            </a:extLst>
          </p:cNvPr>
          <p:cNvSpPr/>
          <p:nvPr userDrawn="1"/>
        </p:nvSpPr>
        <p:spPr>
          <a:xfrm>
            <a:off x="17720231" y="8713196"/>
            <a:ext cx="4886563" cy="47164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5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2" cy="724976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3999"/>
              </a:lnSpc>
              <a:defRPr sz="12000" baseline="0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2" y="10674351"/>
            <a:ext cx="18302487" cy="114459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5" indent="0" algn="ctr">
              <a:buNone/>
              <a:defRPr sz="3200"/>
            </a:lvl5pPr>
            <a:lvl6pPr marL="4571543" indent="0" algn="ctr">
              <a:buNone/>
              <a:defRPr sz="3200"/>
            </a:lvl6pPr>
            <a:lvl7pPr marL="5485852" indent="0" algn="ctr">
              <a:buNone/>
              <a:defRPr sz="3200"/>
            </a:lvl7pPr>
            <a:lvl8pPr marL="6400160" indent="0" algn="ctr">
              <a:buNone/>
              <a:defRPr sz="3200"/>
            </a:lvl8pPr>
            <a:lvl9pPr marL="7314468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7" y="1963436"/>
            <a:ext cx="1527083" cy="987328"/>
          </a:xfrm>
          <a:prstGeom prst="rect">
            <a:avLst/>
          </a:prstGeom>
        </p:spPr>
      </p:pic>
      <p:sp>
        <p:nvSpPr>
          <p:cNvPr id="9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2" y="1818514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3042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 userDrawn="1">
          <p15:clr>
            <a:srgbClr val="FBAE40"/>
          </p15:clr>
        </p15:guide>
        <p15:guide id="2" orient="horz" pos="14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6835" y="5252224"/>
            <a:ext cx="6470897" cy="23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2" cy="7249764"/>
          </a:xfrm>
          <a:prstGeom prst="rect">
            <a:avLst/>
          </a:prstGeom>
        </p:spPr>
        <p:txBody>
          <a:bodyPr wrap="square" anchor="ctr"/>
          <a:lstStyle>
            <a:lvl1pPr marL="0" marR="0" indent="0" algn="l" defTabSz="1828619" rtl="0" eaLnBrk="1" fontAlgn="auto" latinLnBrk="0" hangingPunct="1">
              <a:lnSpc>
                <a:spcPts val="13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aseline="0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2" y="10674351"/>
            <a:ext cx="18302487" cy="114459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 baseline="0"/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5" indent="0" algn="ctr">
              <a:buNone/>
              <a:defRPr sz="3200"/>
            </a:lvl5pPr>
            <a:lvl6pPr marL="4571543" indent="0" algn="ctr">
              <a:buNone/>
              <a:defRPr sz="3200"/>
            </a:lvl6pPr>
            <a:lvl7pPr marL="5485852" indent="0" algn="ctr">
              <a:buNone/>
              <a:defRPr sz="3200"/>
            </a:lvl7pPr>
            <a:lvl8pPr marL="6400160" indent="0" algn="ctr">
              <a:buNone/>
              <a:defRPr sz="3200"/>
            </a:lvl8pPr>
            <a:lvl9pPr marL="7314468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4"/>
            <a:ext cx="5342400" cy="1144588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099" y="1955344"/>
            <a:ext cx="2329024" cy="857788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1" y="1818514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2" cy="7249764"/>
          </a:xfrm>
          <a:prstGeom prst="rect">
            <a:avLst/>
          </a:prstGeom>
        </p:spPr>
        <p:txBody>
          <a:bodyPr anchor="ctr"/>
          <a:lstStyle>
            <a:lvl1pPr marL="0" marR="0" indent="0" algn="l" defTabSz="1828619" rtl="0" eaLnBrk="1" fontAlgn="auto" latinLnBrk="0" hangingPunct="1">
              <a:lnSpc>
                <a:spcPts val="13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2" y="10674351"/>
            <a:ext cx="18302487" cy="114459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5" indent="0" algn="ctr">
              <a:buNone/>
              <a:defRPr sz="3200"/>
            </a:lvl5pPr>
            <a:lvl6pPr marL="4571543" indent="0" algn="ctr">
              <a:buNone/>
              <a:defRPr sz="3200"/>
            </a:lvl6pPr>
            <a:lvl7pPr marL="5485852" indent="0" algn="ctr">
              <a:buNone/>
              <a:defRPr sz="3200"/>
            </a:lvl7pPr>
            <a:lvl8pPr marL="6400160" indent="0" algn="ctr">
              <a:buNone/>
              <a:defRPr sz="3200"/>
            </a:lvl8pPr>
            <a:lvl9pPr marL="7314468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7" y="1963436"/>
            <a:ext cx="1527083" cy="98732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099" y="1955344"/>
            <a:ext cx="2329024" cy="857788"/>
          </a:xfrm>
          <a:prstGeom prst="rect">
            <a:avLst/>
          </a:prstGeom>
        </p:spPr>
      </p:pic>
      <p:sp>
        <p:nvSpPr>
          <p:cNvPr id="10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1" y="1818514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>
          <p15:clr>
            <a:srgbClr val="FBAE40"/>
          </p15:clr>
        </p15:guide>
        <p15:guide id="2" orient="horz" pos="1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18317482" cy="724976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3999"/>
              </a:lnSpc>
              <a:defRPr sz="12000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53558" y="1294842"/>
            <a:ext cx="18273713" cy="763588"/>
          </a:xfrm>
        </p:spPr>
        <p:txBody>
          <a:bodyPr tIns="0" anchor="t"/>
          <a:lstStyle>
            <a:lvl1pPr marL="0" indent="0">
              <a:buNone/>
              <a:defRPr sz="4800">
                <a:solidFill>
                  <a:schemeClr val="tx1"/>
                </a:solidFill>
                <a:latin typeface="Yandex Sans Text Thin" pitchFamily="2" charset="-52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207" y="12734401"/>
            <a:ext cx="1525587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26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8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9461161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19964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1924" indent="-719964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3048000"/>
            <a:ext cx="22124510" cy="9158288"/>
          </a:xfrm>
          <a:prstGeom prst="rect">
            <a:avLst/>
          </a:prstGeom>
        </p:spPr>
        <p:txBody>
          <a:bodyPr vert="horz" lIns="0" tIns="45718" rIns="91435" bIns="45718" rtlCol="0" anchor="ctr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12687301"/>
            <a:ext cx="19461161" cy="381602"/>
          </a:xfrm>
          <a:prstGeom prst="rect">
            <a:avLst/>
          </a:prstGeom>
        </p:spPr>
        <p:txBody>
          <a:bodyPr vert="horz" lIns="0" tIns="323984" rIns="91435" bIns="0" rtlCol="0" anchor="b"/>
          <a:lstStyle>
            <a:lvl1pPr algn="l">
              <a:lnSpc>
                <a:spcPts val="3400"/>
              </a:lnSpc>
              <a:defRPr sz="3000" baseline="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10702" y="12687301"/>
            <a:ext cx="1144588" cy="38160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300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1" y="762003"/>
            <a:ext cx="22124510" cy="1135062"/>
          </a:xfrm>
          <a:prstGeom prst="rect">
            <a:avLst/>
          </a:prstGeom>
        </p:spPr>
        <p:txBody>
          <a:bodyPr vert="horz" lIns="91435" tIns="45718" rIns="91435" bIns="45718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2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685" r:id="rId3"/>
    <p:sldLayoutId id="2147483711" r:id="rId4"/>
    <p:sldLayoutId id="2147483719" r:id="rId5"/>
    <p:sldLayoutId id="2147483720" r:id="rId6"/>
    <p:sldLayoutId id="2147483714" r:id="rId7"/>
    <p:sldLayoutId id="2147483690" r:id="rId8"/>
    <p:sldLayoutId id="2147483716" r:id="rId9"/>
    <p:sldLayoutId id="2147483733" r:id="rId10"/>
    <p:sldLayoutId id="2147483696" r:id="rId11"/>
    <p:sldLayoutId id="2147483702" r:id="rId12"/>
    <p:sldLayoutId id="2147483701" r:id="rId13"/>
    <p:sldLayoutId id="2147483700" r:id="rId14"/>
    <p:sldLayoutId id="2147483732" r:id="rId15"/>
    <p:sldLayoutId id="2147483699" r:id="rId16"/>
    <p:sldLayoutId id="2147483698" r:id="rId17"/>
    <p:sldLayoutId id="2147483736" r:id="rId18"/>
    <p:sldLayoutId id="2147483737" r:id="rId19"/>
    <p:sldLayoutId id="2147483703" r:id="rId20"/>
    <p:sldLayoutId id="2147483734" r:id="rId21"/>
    <p:sldLayoutId id="2147483705" r:id="rId22"/>
    <p:sldLayoutId id="2147483706" r:id="rId23"/>
    <p:sldLayoutId id="2147483717" r:id="rId24"/>
    <p:sldLayoutId id="2147483691" r:id="rId25"/>
    <p:sldLayoutId id="2147483739" r:id="rId26"/>
  </p:sldLayoutIdLst>
  <p:hf hdr="0" dt="0"/>
  <p:txStyles>
    <p:titleStyle>
      <a:lvl1pPr algn="l" defTabSz="1828619" rtl="0" eaLnBrk="1" latinLnBrk="0" hangingPunct="1">
        <a:lnSpc>
          <a:spcPts val="10000"/>
        </a:lnSpc>
        <a:spcBef>
          <a:spcPct val="0"/>
        </a:spcBef>
        <a:buNone/>
        <a:defRPr sz="8000" kern="1200">
          <a:solidFill>
            <a:schemeClr val="tx1"/>
          </a:solidFill>
          <a:latin typeface="Yandex Sans Text Regular" pitchFamily="2" charset="-52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1pPr>
      <a:lvl2pPr marL="0" indent="-719964" algn="l" defTabSz="1907905" rtl="0" eaLnBrk="1" latinLnBrk="0" hangingPunct="1">
        <a:lnSpc>
          <a:spcPts val="6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 typeface="Impact" panose="020B0806030902050204" pitchFamily="34" charset="0"/>
        <a:buChar char="▌"/>
        <a:defRPr sz="4800" kern="1200" baseline="0">
          <a:solidFill>
            <a:schemeClr val="tx1"/>
          </a:solidFill>
          <a:latin typeface="Yandex Sans Text Regular" pitchFamily="2" charset="-52"/>
          <a:ea typeface="+mn-ea"/>
          <a:cs typeface="+mn-cs"/>
        </a:defRPr>
      </a:lvl2pPr>
      <a:lvl3pPr marL="1511924" indent="-719964" algn="l" defTabSz="182861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SzPct val="150000"/>
        <a:buFont typeface="Yandex Sans Text Light" panose="02000000000000000000" pitchFamily="2" charset="-52"/>
        <a:buChar char="›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3pPr>
      <a:lvl4pPr marL="1511924" indent="-719964" algn="l" defTabSz="182861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Font typeface="+mj-lt"/>
        <a:buAutoNum type="arabicPeriod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0" indent="0" algn="l" defTabSz="182861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7439">
          <p15:clr>
            <a:srgbClr val="F26B43"/>
          </p15:clr>
        </p15:guide>
        <p15:guide id="3" pos="7199">
          <p15:clr>
            <a:srgbClr val="F26B43"/>
          </p15:clr>
        </p15:guide>
        <p15:guide id="4" pos="6958">
          <p15:clr>
            <a:srgbClr val="F26B43"/>
          </p15:clr>
        </p15:guide>
        <p15:guide id="5" pos="6718">
          <p15:clr>
            <a:srgbClr val="F26B43"/>
          </p15:clr>
        </p15:guide>
        <p15:guide id="6" pos="6478">
          <p15:clr>
            <a:srgbClr val="F26B43"/>
          </p15:clr>
        </p15:guide>
        <p15:guide id="7" pos="6237">
          <p15:clr>
            <a:srgbClr val="F26B43"/>
          </p15:clr>
        </p15:guide>
        <p15:guide id="8" pos="5997">
          <p15:clr>
            <a:srgbClr val="F26B43"/>
          </p15:clr>
        </p15:guide>
        <p15:guide id="9" pos="5756">
          <p15:clr>
            <a:srgbClr val="F26B43"/>
          </p15:clr>
        </p15:guide>
        <p15:guide id="10" pos="5516">
          <p15:clr>
            <a:srgbClr val="F26B43"/>
          </p15:clr>
        </p15:guide>
        <p15:guide id="11" pos="5276">
          <p15:clr>
            <a:srgbClr val="F26B43"/>
          </p15:clr>
        </p15:guide>
        <p15:guide id="12" pos="5035">
          <p15:clr>
            <a:srgbClr val="F26B43"/>
          </p15:clr>
        </p15:guide>
        <p15:guide id="13" pos="4555">
          <p15:clr>
            <a:srgbClr val="F26B43"/>
          </p15:clr>
        </p15:guide>
        <p15:guide id="14" pos="4795">
          <p15:clr>
            <a:srgbClr val="F26B43"/>
          </p15:clr>
        </p15:guide>
        <p15:guide id="15" pos="4314">
          <p15:clr>
            <a:srgbClr val="F26B43"/>
          </p15:clr>
        </p15:guide>
        <p15:guide id="16" pos="4074">
          <p15:clr>
            <a:srgbClr val="F26B43"/>
          </p15:clr>
        </p15:guide>
        <p15:guide id="17" pos="3353">
          <p15:clr>
            <a:srgbClr val="F26B43"/>
          </p15:clr>
        </p15:guide>
        <p15:guide id="18" pos="3833">
          <p15:clr>
            <a:srgbClr val="F26B43"/>
          </p15:clr>
        </p15:guide>
        <p15:guide id="19" pos="3112">
          <p15:clr>
            <a:srgbClr val="F26B43"/>
          </p15:clr>
        </p15:guide>
        <p15:guide id="20" pos="2872">
          <p15:clr>
            <a:srgbClr val="F26B43"/>
          </p15:clr>
        </p15:guide>
        <p15:guide id="21" pos="2632">
          <p15:clr>
            <a:srgbClr val="F26B43"/>
          </p15:clr>
        </p15:guide>
        <p15:guide id="23" pos="3593">
          <p15:clr>
            <a:srgbClr val="F26B43"/>
          </p15:clr>
        </p15:guide>
        <p15:guide id="25" pos="7920">
          <p15:clr>
            <a:srgbClr val="F26B43"/>
          </p15:clr>
        </p15:guide>
        <p15:guide id="27" pos="8401">
          <p15:clr>
            <a:srgbClr val="F26B43"/>
          </p15:clr>
        </p15:guide>
        <p15:guide id="28" pos="8641">
          <p15:clr>
            <a:srgbClr val="F26B43"/>
          </p15:clr>
        </p15:guide>
        <p15:guide id="29" pos="8881">
          <p15:clr>
            <a:srgbClr val="F26B43"/>
          </p15:clr>
        </p15:guide>
        <p15:guide id="30" pos="9122">
          <p15:clr>
            <a:srgbClr val="F26B43"/>
          </p15:clr>
        </p15:guide>
        <p15:guide id="31" pos="9362">
          <p15:clr>
            <a:srgbClr val="F26B43"/>
          </p15:clr>
        </p15:guide>
        <p15:guide id="32" pos="9603">
          <p15:clr>
            <a:srgbClr val="F26B43"/>
          </p15:clr>
        </p15:guide>
        <p15:guide id="33" pos="10083">
          <p15:clr>
            <a:srgbClr val="F26B43"/>
          </p15:clr>
        </p15:guide>
        <p15:guide id="34" pos="9843">
          <p15:clr>
            <a:srgbClr val="F26B43"/>
          </p15:clr>
        </p15:guide>
        <p15:guide id="35" pos="10324">
          <p15:clr>
            <a:srgbClr val="F26B43"/>
          </p15:clr>
        </p15:guide>
        <p15:guide id="36" pos="11516">
          <p15:clr>
            <a:srgbClr val="F26B43"/>
          </p15:clr>
        </p15:guide>
        <p15:guide id="37" pos="10804">
          <p15:clr>
            <a:srgbClr val="F26B43"/>
          </p15:clr>
        </p15:guide>
        <p15:guide id="38" pos="10564">
          <p15:clr>
            <a:srgbClr val="F26B43"/>
          </p15:clr>
        </p15:guide>
        <p15:guide id="39" pos="11045">
          <p15:clr>
            <a:srgbClr val="F26B43"/>
          </p15:clr>
        </p15:guide>
        <p15:guide id="40" pos="11285">
          <p15:clr>
            <a:srgbClr val="F26B43"/>
          </p15:clr>
        </p15:guide>
        <p15:guide id="41" pos="11766">
          <p15:clr>
            <a:srgbClr val="F26B43"/>
          </p15:clr>
        </p15:guide>
        <p15:guide id="42" pos="12006">
          <p15:clr>
            <a:srgbClr val="F26B43"/>
          </p15:clr>
        </p15:guide>
        <p15:guide id="43" pos="12487">
          <p15:clr>
            <a:srgbClr val="F26B43"/>
          </p15:clr>
        </p15:guide>
        <p15:guide id="44" pos="12247">
          <p15:clr>
            <a:srgbClr val="F26B43"/>
          </p15:clr>
        </p15:guide>
        <p15:guide id="45" pos="12727">
          <p15:clr>
            <a:srgbClr val="F26B43"/>
          </p15:clr>
        </p15:guide>
        <p15:guide id="46" pos="12968">
          <p15:clr>
            <a:srgbClr val="F26B43"/>
          </p15:clr>
        </p15:guide>
        <p15:guide id="47" pos="13208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80">
          <p15:clr>
            <a:srgbClr val="F26B43"/>
          </p15:clr>
        </p15:guide>
        <p15:guide id="50" orient="horz" pos="3839">
          <p15:clr>
            <a:srgbClr val="F26B43"/>
          </p15:clr>
        </p15:guide>
        <p15:guide id="51" orient="horz" pos="3118">
          <p15:clr>
            <a:srgbClr val="F26B43"/>
          </p15:clr>
        </p15:guide>
        <p15:guide id="52" orient="horz" pos="2878">
          <p15:clr>
            <a:srgbClr val="F26B43"/>
          </p15:clr>
        </p15:guide>
        <p15:guide id="53" orient="horz" pos="2637">
          <p15:clr>
            <a:srgbClr val="F26B43"/>
          </p15:clr>
        </p15:guide>
        <p15:guide id="54" orient="horz" pos="2397">
          <p15:clr>
            <a:srgbClr val="F26B43"/>
          </p15:clr>
        </p15:guide>
        <p15:guide id="55" orient="horz" pos="2157">
          <p15:clr>
            <a:srgbClr val="F26B43"/>
          </p15:clr>
        </p15:guide>
        <p15:guide id="56" orient="horz" pos="1916">
          <p15:clr>
            <a:srgbClr val="F26B43"/>
          </p15:clr>
        </p15:guide>
        <p15:guide id="57" orient="horz" pos="1195">
          <p15:clr>
            <a:srgbClr val="F26B43"/>
          </p15:clr>
        </p15:guide>
        <p15:guide id="58" orient="horz" pos="955">
          <p15:clr>
            <a:srgbClr val="F26B43"/>
          </p15:clr>
        </p15:guide>
        <p15:guide id="59" orient="horz" pos="714">
          <p15:clr>
            <a:srgbClr val="F26B43"/>
          </p15:clr>
        </p15:guide>
        <p15:guide id="62" orient="horz" pos="4560">
          <p15:clr>
            <a:srgbClr val="F26B43"/>
          </p15:clr>
        </p15:guide>
        <p15:guide id="63" orient="horz" pos="4801">
          <p15:clr>
            <a:srgbClr val="F26B43"/>
          </p15:clr>
        </p15:guide>
        <p15:guide id="64" orient="horz" pos="5282">
          <p15:clr>
            <a:srgbClr val="F26B43"/>
          </p15:clr>
        </p15:guide>
        <p15:guide id="65" orient="horz" pos="5522">
          <p15:clr>
            <a:srgbClr val="F26B43"/>
          </p15:clr>
        </p15:guide>
        <p15:guide id="66" orient="horz" pos="5762">
          <p15:clr>
            <a:srgbClr val="F26B43"/>
          </p15:clr>
        </p15:guide>
        <p15:guide id="67" orient="horz" pos="6003">
          <p15:clr>
            <a:srgbClr val="F26B43"/>
          </p15:clr>
        </p15:guide>
        <p15:guide id="68" orient="horz" pos="6243">
          <p15:clr>
            <a:srgbClr val="F26B43"/>
          </p15:clr>
        </p15:guide>
        <p15:guide id="69" orient="horz" pos="6483">
          <p15:clr>
            <a:srgbClr val="F26B43"/>
          </p15:clr>
        </p15:guide>
        <p15:guide id="70" orient="horz" pos="6724">
          <p15:clr>
            <a:srgbClr val="F26B43"/>
          </p15:clr>
        </p15:guide>
        <p15:guide id="71" orient="horz" pos="6964">
          <p15:clr>
            <a:srgbClr val="F26B43"/>
          </p15:clr>
        </p15:guide>
        <p15:guide id="72" orient="horz" pos="7685">
          <p15:clr>
            <a:srgbClr val="F26B43"/>
          </p15:clr>
        </p15:guide>
        <p15:guide id="73" orient="horz" pos="7445">
          <p15:clr>
            <a:srgbClr val="F26B43"/>
          </p15:clr>
        </p15:guide>
        <p15:guide id="74" orient="horz" pos="7205">
          <p15:clr>
            <a:srgbClr val="F26B43"/>
          </p15:clr>
        </p15:guide>
        <p15:guide id="75" pos="8160">
          <p15:clr>
            <a:srgbClr val="F26B43"/>
          </p15:clr>
        </p15:guide>
        <p15:guide id="76" orient="horz" pos="3599">
          <p15:clr>
            <a:srgbClr val="F26B43"/>
          </p15:clr>
        </p15:guide>
        <p15:guide id="77" orient="horz" pos="3358">
          <p15:clr>
            <a:srgbClr val="F26B43"/>
          </p15:clr>
        </p15:guide>
        <p15:guide id="78" orient="horz" pos="5041">
          <p15:clr>
            <a:srgbClr val="F26B43"/>
          </p15:clr>
        </p15:guide>
        <p15:guide id="79" pos="2391">
          <p15:clr>
            <a:srgbClr val="F26B43"/>
          </p15:clr>
        </p15:guide>
        <p15:guide id="80" pos="2151">
          <p15:clr>
            <a:srgbClr val="F26B43"/>
          </p15:clr>
        </p15:guide>
        <p15:guide id="81" pos="1910">
          <p15:clr>
            <a:srgbClr val="F26B43"/>
          </p15:clr>
        </p15:guide>
        <p15:guide id="82" pos="1670">
          <p15:clr>
            <a:srgbClr val="F26B43"/>
          </p15:clr>
        </p15:guide>
        <p15:guide id="83" pos="1430">
          <p15:clr>
            <a:srgbClr val="F26B43"/>
          </p15:clr>
        </p15:guide>
        <p15:guide id="84" pos="1189">
          <p15:clr>
            <a:srgbClr val="F26B43"/>
          </p15:clr>
        </p15:guide>
        <p15:guide id="85" pos="949">
          <p15:clr>
            <a:srgbClr val="F26B43"/>
          </p15:clr>
        </p15:guide>
        <p15:guide id="86" pos="709">
          <p15:clr>
            <a:srgbClr val="F26B43"/>
          </p15:clr>
        </p15:guide>
        <p15:guide id="87" pos="13449">
          <p15:clr>
            <a:srgbClr val="F26B43"/>
          </p15:clr>
        </p15:guide>
        <p15:guide id="88" pos="13689">
          <p15:clr>
            <a:srgbClr val="F26B43"/>
          </p15:clr>
        </p15:guide>
        <p15:guide id="89" pos="13929">
          <p15:clr>
            <a:srgbClr val="F26B43"/>
          </p15:clr>
        </p15:guide>
        <p15:guide id="90" pos="14170">
          <p15:clr>
            <a:srgbClr val="F26B43"/>
          </p15:clr>
        </p15:guide>
        <p15:guide id="91" pos="14410">
          <p15:clr>
            <a:srgbClr val="F26B43"/>
          </p15:clr>
        </p15:guide>
        <p15:guide id="92" pos="14650">
          <p15:clr>
            <a:srgbClr val="F26B43"/>
          </p15:clr>
        </p15:guide>
        <p15:guide id="93" orient="horz" pos="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9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0000" dirty="0"/>
              <a:t>Правовые аспекты автоматического сбора и анализа данных онлайн платформ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Наталья Орлова, ведущий юрисконсульт ООО «Яндекс»</a:t>
            </a:r>
          </a:p>
        </p:txBody>
      </p:sp>
    </p:spTree>
    <p:extLst>
      <p:ext uri="{BB962C8B-B14F-4D97-AF65-F5344CB8AC3E}">
        <p14:creationId xmlns:p14="http://schemas.microsoft.com/office/powerpoint/2010/main" val="18405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A323D-CC89-443E-8C99-74D15E6CE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ru-RU" sz="5000" b="1" dirty="0"/>
              <a:t>Скрэпинг</a:t>
            </a:r>
            <a:r>
              <a:rPr lang="ru-RU" sz="5000" dirty="0"/>
              <a:t> – это автоматический сбор информации, при котором компьютерная программа извлекает и сохраняет данные, выведенные на экран, или собирает данные из языка гипертекстовой разметки (HTML).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9EECD1-D4F0-4A38-81F2-8824777C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973" y="1682442"/>
            <a:ext cx="18273713" cy="1365558"/>
          </a:xfrm>
        </p:spPr>
        <p:txBody>
          <a:bodyPr/>
          <a:lstStyle/>
          <a:p>
            <a:r>
              <a:rPr lang="ru-RU" sz="8000" b="1" dirty="0">
                <a:latin typeface="Yandex Sans Text Bold" pitchFamily="2" charset="-52"/>
              </a:rPr>
              <a:t>Скрэпинг – как это работает?</a:t>
            </a:r>
          </a:p>
        </p:txBody>
      </p:sp>
    </p:spTree>
    <p:extLst>
      <p:ext uri="{BB962C8B-B14F-4D97-AF65-F5344CB8AC3E}">
        <p14:creationId xmlns:p14="http://schemas.microsoft.com/office/powerpoint/2010/main" val="251032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39ABD-2781-41C7-BAE0-179CE62A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02" y="1606650"/>
            <a:ext cx="10628380" cy="3724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>
                <a:latin typeface="+mj-lt"/>
              </a:rPr>
              <a:t>1. Computer Fraud and Abuse Act of 1986 (CFAA)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F612C-60EF-4C77-8459-8616478B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0" y="4558036"/>
            <a:ext cx="10628394" cy="6751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5000" dirty="0">
              <a:latin typeface="+mn-lt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5000" dirty="0">
              <a:latin typeface="+mn-lt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5000" dirty="0">
                <a:latin typeface="+mn-lt"/>
              </a:rPr>
              <a:t>Д</a:t>
            </a:r>
            <a:r>
              <a:rPr lang="en-US" sz="5000" dirty="0">
                <a:latin typeface="+mn-lt"/>
              </a:rPr>
              <a:t>ело hiQ Labs v.</a:t>
            </a:r>
            <a:r>
              <a:rPr lang="ru-RU" sz="5000" dirty="0">
                <a:latin typeface="+mn-lt"/>
              </a:rPr>
              <a:t> </a:t>
            </a:r>
            <a:r>
              <a:rPr lang="en-US" sz="5000" dirty="0">
                <a:latin typeface="+mn-lt"/>
              </a:rPr>
              <a:t>LinkedIn.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164702" y="-4016"/>
            <a:ext cx="11217710" cy="11680556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885DCAB-3825-411B-8B92-E551BE73852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" b="1"/>
          <a:stretch/>
        </p:blipFill>
        <p:spPr>
          <a:xfrm>
            <a:off x="13499403" y="-4"/>
            <a:ext cx="10883009" cy="1130988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E46AF-03D0-4527-B933-1BC5737A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99031" y="12216384"/>
            <a:ext cx="1097209" cy="1097280"/>
          </a:xfrm>
          <a:prstGeom prst="ellipse">
            <a:avLst/>
          </a:prstGeom>
          <a:solidFill>
            <a:srgbClr val="2C50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741C03D3-FA44-40EC-9A21-1FC4FEA3E22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848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0BE4B-00AF-4C5F-AD2B-6F44100E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386" y="1027224"/>
            <a:ext cx="19786978" cy="2062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>
                <a:latin typeface="+mj-lt"/>
              </a:rPr>
              <a:t>2. </a:t>
            </a:r>
            <a:r>
              <a:rPr lang="en-US" dirty="0" err="1">
                <a:latin typeface="+mj-lt"/>
              </a:rPr>
              <a:t>Иск</a:t>
            </a:r>
            <a:r>
              <a:rPr lang="en-US" dirty="0">
                <a:latin typeface="+mj-lt"/>
              </a:rPr>
              <a:t> о </a:t>
            </a:r>
            <a:r>
              <a:rPr lang="en-US" dirty="0" err="1">
                <a:latin typeface="+mj-lt"/>
              </a:rPr>
              <a:t>нарушении</a:t>
            </a:r>
            <a:r>
              <a:rPr lang="en-US" dirty="0">
                <a:latin typeface="+mj-lt"/>
              </a:rPr>
              <a:t> авторск</a:t>
            </a:r>
            <a:r>
              <a:rPr lang="ru-RU" dirty="0">
                <a:latin typeface="+mj-lt"/>
              </a:rPr>
              <a:t>их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прав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2CE27F3-5CF2-4B75-928E-1BB0437EB16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29" y="5178172"/>
            <a:ext cx="9427422" cy="5510956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560206" y="3768090"/>
            <a:ext cx="6550909" cy="5706616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11115" y="6445058"/>
            <a:ext cx="6485482" cy="5656312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1479C-6D25-4FA6-B51B-CFE6CFEC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1732" y="4558302"/>
            <a:ext cx="7253654" cy="6774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Владельцы онлайн платформ могут подавать </a:t>
            </a:r>
            <a:r>
              <a:rPr lang="ru-RU" dirty="0">
                <a:latin typeface="+mn-lt"/>
              </a:rPr>
              <a:t>иск о нарушении авторского права </a:t>
            </a:r>
            <a:r>
              <a:rPr lang="en-US" dirty="0">
                <a:latin typeface="+mn-lt"/>
              </a:rPr>
              <a:t>только при наличии </a:t>
            </a:r>
            <a:r>
              <a:rPr lang="en-US" b="1" dirty="0">
                <a:latin typeface="+mn-lt"/>
              </a:rPr>
              <a:t>исключительной</a:t>
            </a:r>
            <a:r>
              <a:rPr lang="en-US" dirty="0">
                <a:latin typeface="+mn-lt"/>
              </a:rPr>
              <a:t> лицензии на UGC контент.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D16343-0F2D-4C79-BA5A-9E22ACA9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8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41C03D3-FA44-40EC-9A21-1FC4FEA3E22E}" type="slidenum">
              <a:rPr lang="en-US" sz="2400">
                <a:solidFill>
                  <a:prstClr val="black">
                    <a:tint val="75000"/>
                  </a:prst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5</a:t>
            </a:fld>
            <a:endParaRPr lang="en-US" sz="2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95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F2DE-BA18-4BC5-89AC-46BDFA43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Иск о нарушении условий договора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67B7C-1886-4962-9689-9BD57940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6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49D3E1-206A-4AA7-B3C8-907950573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4903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1C9F161-6224-4DC6-90D0-876FEA6097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Дело </a:t>
            </a:r>
            <a:r>
              <a:rPr lang="fr-FR" dirty="0"/>
              <a:t>Ryanair Ltd v. PR Aviation BV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FF7CC-3A5D-4D43-97D4-4824B91C1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Дело </a:t>
            </a:r>
            <a:r>
              <a:rPr lang="en-US" dirty="0"/>
              <a:t>Craigslist, Inc. v. </a:t>
            </a:r>
            <a:r>
              <a:rPr lang="en-US" dirty="0" err="1"/>
              <a:t>Instamotor</a:t>
            </a:r>
            <a:r>
              <a:rPr lang="en-US" dirty="0"/>
              <a:t>, Inc.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6C7E19-0AA3-422B-A952-CF31FEB808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4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19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D885B-4ED9-43B3-B69A-F76A04911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288" y="9050694"/>
            <a:ext cx="13601757" cy="3474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ООО «КЕХ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еКоммерц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(www.avito.ru) v. </a:t>
            </a:r>
            <a:br>
              <a:rPr lang="ru-RU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ООО "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Айриэлтор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 (www.cian.ru)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ООО «В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Контакте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v. ООО «ДАБЛ»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057" y="1240960"/>
            <a:ext cx="4487308" cy="44875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9559" y="4933208"/>
            <a:ext cx="1924665" cy="19247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0990" y="4655976"/>
            <a:ext cx="587352" cy="587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83380" y="0"/>
            <a:ext cx="11399032" cy="811848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599768" y="9050694"/>
            <a:ext cx="0" cy="34747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0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E84573-B791-8943-95CF-C1BDCED2BE0B}"/>
              </a:ext>
            </a:extLst>
          </p:cNvPr>
          <p:cNvGrpSpPr/>
          <p:nvPr/>
        </p:nvGrpSpPr>
        <p:grpSpPr>
          <a:xfrm>
            <a:off x="13509900" y="-7651168"/>
            <a:ext cx="9343750" cy="762000"/>
            <a:chOff x="13509900" y="-7673810"/>
            <a:chExt cx="9343750" cy="762000"/>
          </a:xfrm>
        </p:grpSpPr>
        <p:sp>
          <p:nvSpPr>
            <p:cNvPr id="53" name="Текст 5">
              <a:extLst>
                <a:ext uri="{FF2B5EF4-FFF2-40B4-BE49-F238E27FC236}">
                  <a16:creationId xmlns:a16="http://schemas.microsoft.com/office/drawing/2014/main" id="{EF9593D4-FA8D-774C-88ED-DE8BE51AB06C}"/>
                </a:ext>
              </a:extLst>
            </p:cNvPr>
            <p:cNvSpPr txBox="1">
              <a:spLocks/>
            </p:cNvSpPr>
            <p:nvPr/>
          </p:nvSpPr>
          <p:spPr>
            <a:xfrm>
              <a:off x="14460724" y="-7639761"/>
              <a:ext cx="8392926" cy="727837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latin typeface="+mn-lt"/>
                </a:rPr>
                <a:t>+7 000 000-00-00</a:t>
              </a:r>
            </a:p>
          </p:txBody>
        </p:sp>
        <p:pic>
          <p:nvPicPr>
            <p:cNvPr id="54" name="Рисунок 5">
              <a:extLst>
                <a:ext uri="{FF2B5EF4-FFF2-40B4-BE49-F238E27FC236}">
                  <a16:creationId xmlns:a16="http://schemas.microsoft.com/office/drawing/2014/main" id="{BE1FEADF-0FB2-F241-B70C-1C5A11A2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9900" y="-7673810"/>
              <a:ext cx="419101" cy="762000"/>
            </a:xfrm>
            <a:prstGeom prst="rect">
              <a:avLst/>
            </a:prstGeom>
          </p:spPr>
        </p:pic>
      </p:grp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@NatashaOrlova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orlova911@yandex-team.ru</a:t>
            </a:r>
            <a:endParaRPr lang="ru-RU" dirty="0"/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/>
              <a:t>Наталья Орлова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Ведущий юрисконсульт ООО «Яндекс»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3C85029-F599-3D4D-920B-2FAC5EEB1931}"/>
              </a:ext>
            </a:extLst>
          </p:cNvPr>
          <p:cNvGrpSpPr/>
          <p:nvPr/>
        </p:nvGrpSpPr>
        <p:grpSpPr>
          <a:xfrm>
            <a:off x="2921395" y="-9596638"/>
            <a:ext cx="9576251" cy="874596"/>
            <a:chOff x="3761696" y="4512527"/>
            <a:chExt cx="9576251" cy="87459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DE86A88-7153-7D4D-B569-EFD9E38CBCAE}"/>
                </a:ext>
              </a:extLst>
            </p:cNvPr>
            <p:cNvGrpSpPr/>
            <p:nvPr/>
          </p:nvGrpSpPr>
          <p:grpSpPr>
            <a:xfrm>
              <a:off x="3761696" y="4512527"/>
              <a:ext cx="9576251" cy="874596"/>
              <a:chOff x="3754769" y="6436056"/>
              <a:chExt cx="9576251" cy="874596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15A7C42-E477-A54C-94A3-68AF3AE5591F}"/>
                  </a:ext>
                </a:extLst>
              </p:cNvPr>
              <p:cNvSpPr/>
              <p:nvPr/>
            </p:nvSpPr>
            <p:spPr>
              <a:xfrm>
                <a:off x="3754769" y="6436056"/>
                <a:ext cx="853625" cy="874596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екст 5">
                <a:extLst>
                  <a:ext uri="{FF2B5EF4-FFF2-40B4-BE49-F238E27FC236}">
                    <a16:creationId xmlns:a16="http://schemas.microsoft.com/office/drawing/2014/main" id="{6B10DFB9-8A76-9F43-962A-DDA983F819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8094" y="6491269"/>
                <a:ext cx="8392926" cy="7620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3000"/>
                  </a:spcAft>
                  <a:buFontTx/>
                  <a:buNone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1pPr>
                <a:lvl2pPr marL="0" indent="-720000" algn="l" defTabSz="1908000" rtl="0" eaLnBrk="1" latinLnBrk="0" hangingPunct="1">
                  <a:lnSpc>
                    <a:spcPts val="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120000"/>
                  <a:buFont typeface="Impact" panose="020B0806030902050204" pitchFamily="34" charset="0"/>
                  <a:buChar char="▌"/>
                  <a:defRPr sz="4800" kern="1200" baseline="0">
                    <a:solidFill>
                      <a:schemeClr val="tx1"/>
                    </a:solidFill>
                    <a:latin typeface="Yandex Sans Text Regular" pitchFamily="2" charset="-52"/>
                    <a:ea typeface="+mn-ea"/>
                    <a:cs typeface="+mn-cs"/>
                  </a:defRPr>
                </a:lvl2pPr>
                <a:lvl3pPr marL="1512000" indent="-72000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0"/>
                  </a:spcAft>
                  <a:buSzPct val="150000"/>
                  <a:buFont typeface="Yandex Sans Text Light" panose="02000000000000000000" pitchFamily="2" charset="-52"/>
                  <a:buChar char="›"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3pPr>
                <a:lvl4pPr marL="1512000" indent="-72000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3000"/>
                  </a:spcAft>
                  <a:buFont typeface="+mj-lt"/>
                  <a:buAutoNum type="arabicPeriod"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4pPr>
                <a:lvl5pPr marL="0" indent="0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8949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303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7657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011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+mn-lt"/>
                  </a:rPr>
                  <a:t>vkontakte</a:t>
                </a: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4D9A0E6-579C-1542-BAD4-1D8B0311F7B1}"/>
                </a:ext>
              </a:extLst>
            </p:cNvPr>
            <p:cNvSpPr/>
            <p:nvPr/>
          </p:nvSpPr>
          <p:spPr>
            <a:xfrm>
              <a:off x="3761696" y="451252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Изображение 9">
              <a:extLst>
                <a:ext uri="{FF2B5EF4-FFF2-40B4-BE49-F238E27FC236}">
                  <a16:creationId xmlns:a16="http://schemas.microsoft.com/office/drawing/2014/main" id="{EEA61D3C-0E15-1A42-ADB6-576B9105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006" y="4564013"/>
              <a:ext cx="775411" cy="76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BB5C041-ADA8-6B43-910A-011DE11273B8}"/>
              </a:ext>
            </a:extLst>
          </p:cNvPr>
          <p:cNvGrpSpPr/>
          <p:nvPr/>
        </p:nvGrpSpPr>
        <p:grpSpPr>
          <a:xfrm>
            <a:off x="2914468" y="-7673109"/>
            <a:ext cx="9576251" cy="874596"/>
            <a:chOff x="3754769" y="6436056"/>
            <a:chExt cx="9576251" cy="874596"/>
          </a:xfrm>
        </p:grpSpPr>
        <p:sp>
          <p:nvSpPr>
            <p:cNvPr id="19" name="Текст 5">
              <a:extLst>
                <a:ext uri="{FF2B5EF4-FFF2-40B4-BE49-F238E27FC236}">
                  <a16:creationId xmlns:a16="http://schemas.microsoft.com/office/drawing/2014/main" id="{DAB10CD1-A09A-7243-BF54-8B72855C35C1}"/>
                </a:ext>
              </a:extLst>
            </p:cNvPr>
            <p:cNvSpPr txBox="1">
              <a:spLocks/>
            </p:cNvSpPr>
            <p:nvPr/>
          </p:nvSpPr>
          <p:spPr>
            <a:xfrm>
              <a:off x="4938094" y="6491269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n-lt"/>
                </a:rPr>
                <a:t>twitter</a:t>
              </a:r>
              <a:endParaRPr lang="ru-RU" dirty="0">
                <a:latin typeface="+mn-lt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55BF662-7AEA-8840-9435-14F764465F36}"/>
                </a:ext>
              </a:extLst>
            </p:cNvPr>
            <p:cNvSpPr/>
            <p:nvPr/>
          </p:nvSpPr>
          <p:spPr>
            <a:xfrm>
              <a:off x="3754769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Изображение 15">
              <a:extLst>
                <a:ext uri="{FF2B5EF4-FFF2-40B4-BE49-F238E27FC236}">
                  <a16:creationId xmlns:a16="http://schemas.microsoft.com/office/drawing/2014/main" id="{01E5B41F-1A8C-D340-83B8-D3DF5415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4785" y="6486908"/>
              <a:ext cx="763200" cy="7632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6C9905B-16FE-ED45-ADDE-6FDB58588DDD}"/>
              </a:ext>
            </a:extLst>
          </p:cNvPr>
          <p:cNvGrpSpPr/>
          <p:nvPr/>
        </p:nvGrpSpPr>
        <p:grpSpPr>
          <a:xfrm>
            <a:off x="2914468" y="-5780288"/>
            <a:ext cx="9614351" cy="874596"/>
            <a:chOff x="3754769" y="8328877"/>
            <a:chExt cx="9614351" cy="874596"/>
          </a:xfrm>
        </p:grpSpPr>
        <p:sp>
          <p:nvSpPr>
            <p:cNvPr id="23" name="Текст 5">
              <a:extLst>
                <a:ext uri="{FF2B5EF4-FFF2-40B4-BE49-F238E27FC236}">
                  <a16:creationId xmlns:a16="http://schemas.microsoft.com/office/drawing/2014/main" id="{AD006207-C0AE-B249-A2E4-007D7D0330D1}"/>
                </a:ext>
              </a:extLst>
            </p:cNvPr>
            <p:cNvSpPr txBox="1">
              <a:spLocks/>
            </p:cNvSpPr>
            <p:nvPr/>
          </p:nvSpPr>
          <p:spPr>
            <a:xfrm>
              <a:off x="4976194" y="8392091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n-lt"/>
                </a:rPr>
                <a:t>skype</a:t>
              </a:r>
              <a:endParaRPr lang="ru-RU" dirty="0">
                <a:latin typeface="+mn-lt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5EBF2E5-4D56-0142-AF6F-970AED48825E}"/>
                </a:ext>
              </a:extLst>
            </p:cNvPr>
            <p:cNvSpPr/>
            <p:nvPr/>
          </p:nvSpPr>
          <p:spPr>
            <a:xfrm>
              <a:off x="3754769" y="832887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Изображение 19">
              <a:extLst>
                <a:ext uri="{FF2B5EF4-FFF2-40B4-BE49-F238E27FC236}">
                  <a16:creationId xmlns:a16="http://schemas.microsoft.com/office/drawing/2014/main" id="{C97EA33E-AE72-6947-98FD-32F0C3347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833" y="8391629"/>
              <a:ext cx="762000" cy="7620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F78A446-6675-564A-A624-4B73FCCF7269}"/>
              </a:ext>
            </a:extLst>
          </p:cNvPr>
          <p:cNvGrpSpPr/>
          <p:nvPr/>
        </p:nvGrpSpPr>
        <p:grpSpPr>
          <a:xfrm>
            <a:off x="2914468" y="-3872113"/>
            <a:ext cx="9576251" cy="874596"/>
            <a:chOff x="3754769" y="10237052"/>
            <a:chExt cx="9576251" cy="874596"/>
          </a:xfrm>
        </p:grpSpPr>
        <p:sp>
          <p:nvSpPr>
            <p:cNvPr id="27" name="Текст 5">
              <a:extLst>
                <a:ext uri="{FF2B5EF4-FFF2-40B4-BE49-F238E27FC236}">
                  <a16:creationId xmlns:a16="http://schemas.microsoft.com/office/drawing/2014/main" id="{3A2233F9-C5C5-8048-9CDC-A9F4D1026D5D}"/>
                </a:ext>
              </a:extLst>
            </p:cNvPr>
            <p:cNvSpPr txBox="1">
              <a:spLocks/>
            </p:cNvSpPr>
            <p:nvPr/>
          </p:nvSpPr>
          <p:spPr>
            <a:xfrm>
              <a:off x="4938094" y="10260456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github</a:t>
              </a:r>
              <a:endParaRPr lang="ru-RU" dirty="0">
                <a:latin typeface="+mn-lt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4F0E438-1D69-6648-8719-E3D8F0C46986}"/>
                </a:ext>
              </a:extLst>
            </p:cNvPr>
            <p:cNvSpPr/>
            <p:nvPr/>
          </p:nvSpPr>
          <p:spPr>
            <a:xfrm>
              <a:off x="3754769" y="10237052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Изображение 23">
              <a:extLst>
                <a:ext uri="{FF2B5EF4-FFF2-40B4-BE49-F238E27FC236}">
                  <a16:creationId xmlns:a16="http://schemas.microsoft.com/office/drawing/2014/main" id="{6662096E-784C-A343-BFCF-E88D56117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9497" y="10308205"/>
              <a:ext cx="622300" cy="7620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807F0DB-7B5E-1146-A877-81178992DE7C}"/>
              </a:ext>
            </a:extLst>
          </p:cNvPr>
          <p:cNvGrpSpPr/>
          <p:nvPr/>
        </p:nvGrpSpPr>
        <p:grpSpPr>
          <a:xfrm>
            <a:off x="13294884" y="-1974848"/>
            <a:ext cx="9569802" cy="874596"/>
            <a:chOff x="13294884" y="10237052"/>
            <a:chExt cx="9569802" cy="87459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98EFA44-F6B1-1149-88B3-C941B6C54D1A}"/>
                </a:ext>
              </a:extLst>
            </p:cNvPr>
            <p:cNvSpPr/>
            <p:nvPr/>
          </p:nvSpPr>
          <p:spPr>
            <a:xfrm>
              <a:off x="13294884" y="10237052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Текст 5">
              <a:extLst>
                <a:ext uri="{FF2B5EF4-FFF2-40B4-BE49-F238E27FC236}">
                  <a16:creationId xmlns:a16="http://schemas.microsoft.com/office/drawing/2014/main" id="{C86E838C-4CDA-B241-A88E-2BAF5F6AD89E}"/>
                </a:ext>
              </a:extLst>
            </p:cNvPr>
            <p:cNvSpPr txBox="1">
              <a:spLocks/>
            </p:cNvSpPr>
            <p:nvPr/>
          </p:nvSpPr>
          <p:spPr>
            <a:xfrm>
              <a:off x="14471760" y="10287820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facebook</a:t>
              </a:r>
              <a:endParaRPr lang="ru-RU" dirty="0">
                <a:latin typeface="+mn-lt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02014D-C7F1-0042-B0D8-B61187F2C44C}"/>
                </a:ext>
              </a:extLst>
            </p:cNvPr>
            <p:cNvSpPr/>
            <p:nvPr/>
          </p:nvSpPr>
          <p:spPr>
            <a:xfrm>
              <a:off x="13294884" y="10237052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Изображение 28">
              <a:extLst>
                <a:ext uri="{FF2B5EF4-FFF2-40B4-BE49-F238E27FC236}">
                  <a16:creationId xmlns:a16="http://schemas.microsoft.com/office/drawing/2014/main" id="{68B8106F-DF07-9E4D-9B5F-AFDEABCC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8451" y="10302264"/>
              <a:ext cx="762000" cy="76200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12DDE9-CD8B-814D-8A5E-DD63567B276E}"/>
              </a:ext>
            </a:extLst>
          </p:cNvPr>
          <p:cNvGrpSpPr/>
          <p:nvPr/>
        </p:nvGrpSpPr>
        <p:grpSpPr>
          <a:xfrm>
            <a:off x="13294884" y="-5775844"/>
            <a:ext cx="9577212" cy="874596"/>
            <a:chOff x="13294884" y="6436056"/>
            <a:chExt cx="9577212" cy="874596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386FE78-6CD6-DA44-B80E-FD90F91042AB}"/>
                </a:ext>
              </a:extLst>
            </p:cNvPr>
            <p:cNvSpPr/>
            <p:nvPr/>
          </p:nvSpPr>
          <p:spPr>
            <a:xfrm>
              <a:off x="13294884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Текст 5">
              <a:extLst>
                <a:ext uri="{FF2B5EF4-FFF2-40B4-BE49-F238E27FC236}">
                  <a16:creationId xmlns:a16="http://schemas.microsoft.com/office/drawing/2014/main" id="{A2652167-057D-5B47-ACAD-90686A3AA100}"/>
                </a:ext>
              </a:extLst>
            </p:cNvPr>
            <p:cNvSpPr txBox="1">
              <a:spLocks/>
            </p:cNvSpPr>
            <p:nvPr/>
          </p:nvSpPr>
          <p:spPr>
            <a:xfrm>
              <a:off x="14479170" y="6493001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instagram</a:t>
              </a:r>
              <a:endParaRPr lang="ru-RU" dirty="0">
                <a:latin typeface="+mn-lt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DB23D4D8-DD63-E043-9B23-FF6A0A627944}"/>
                </a:ext>
              </a:extLst>
            </p:cNvPr>
            <p:cNvSpPr/>
            <p:nvPr/>
          </p:nvSpPr>
          <p:spPr>
            <a:xfrm>
              <a:off x="13294884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Изображение 33">
              <a:extLst>
                <a:ext uri="{FF2B5EF4-FFF2-40B4-BE49-F238E27FC236}">
                  <a16:creationId xmlns:a16="http://schemas.microsoft.com/office/drawing/2014/main" id="{1847DEC0-9205-6B4D-AD6C-D35F4EA9E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38451" y="6495858"/>
              <a:ext cx="762000" cy="7493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A669593-1F3A-3C40-BAFF-B14D340B9ED5}"/>
              </a:ext>
            </a:extLst>
          </p:cNvPr>
          <p:cNvGrpSpPr/>
          <p:nvPr/>
        </p:nvGrpSpPr>
        <p:grpSpPr>
          <a:xfrm>
            <a:off x="13294884" y="-3872113"/>
            <a:ext cx="9596262" cy="874596"/>
            <a:chOff x="13294884" y="8339787"/>
            <a:chExt cx="9596262" cy="874596"/>
          </a:xfrm>
        </p:grpSpPr>
        <p:sp>
          <p:nvSpPr>
            <p:cNvPr id="41" name="Текст 5">
              <a:extLst>
                <a:ext uri="{FF2B5EF4-FFF2-40B4-BE49-F238E27FC236}">
                  <a16:creationId xmlns:a16="http://schemas.microsoft.com/office/drawing/2014/main" id="{C8456AC4-A089-6244-A7A4-7786B9E75B4D}"/>
                </a:ext>
              </a:extLst>
            </p:cNvPr>
            <p:cNvSpPr txBox="1">
              <a:spLocks/>
            </p:cNvSpPr>
            <p:nvPr/>
          </p:nvSpPr>
          <p:spPr>
            <a:xfrm>
              <a:off x="14498220" y="8376939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bitbucket</a:t>
              </a:r>
              <a:endParaRPr lang="ru-RU" dirty="0">
                <a:latin typeface="+mn-lt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57D0CC9-501E-6344-8261-AF364E12E9B4}"/>
                </a:ext>
              </a:extLst>
            </p:cNvPr>
            <p:cNvSpPr/>
            <p:nvPr/>
          </p:nvSpPr>
          <p:spPr>
            <a:xfrm>
              <a:off x="13294884" y="833978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Изображение 37">
              <a:extLst>
                <a:ext uri="{FF2B5EF4-FFF2-40B4-BE49-F238E27FC236}">
                  <a16:creationId xmlns:a16="http://schemas.microsoft.com/office/drawing/2014/main" id="{BFB8ADEF-E34E-3E42-A099-F1B92071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85591" y="8379324"/>
              <a:ext cx="673100" cy="7620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2BD10A3-2CDE-AC49-B296-0D7612817781}"/>
              </a:ext>
            </a:extLst>
          </p:cNvPr>
          <p:cNvGrpSpPr/>
          <p:nvPr/>
        </p:nvGrpSpPr>
        <p:grpSpPr>
          <a:xfrm>
            <a:off x="3057495" y="-1964534"/>
            <a:ext cx="9515505" cy="812307"/>
            <a:chOff x="3057495" y="-1964534"/>
            <a:chExt cx="9515505" cy="812307"/>
          </a:xfrm>
        </p:grpSpPr>
        <p:sp>
          <p:nvSpPr>
            <p:cNvPr id="50" name="Текст 9">
              <a:extLst>
                <a:ext uri="{FF2B5EF4-FFF2-40B4-BE49-F238E27FC236}">
                  <a16:creationId xmlns:a16="http://schemas.microsoft.com/office/drawing/2014/main" id="{AC5A9C7E-9B68-A34F-AF5A-F611311301EE}"/>
                </a:ext>
              </a:extLst>
            </p:cNvPr>
            <p:cNvSpPr txBox="1">
              <a:spLocks/>
            </p:cNvSpPr>
            <p:nvPr/>
          </p:nvSpPr>
          <p:spPr>
            <a:xfrm>
              <a:off x="4178300" y="-1964534"/>
              <a:ext cx="8394700" cy="763588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u="none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0" indent="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06000"/>
                <a:buFont typeface="Impact" panose="020B0806030902050204" pitchFamily="34" charset="0"/>
                <a:buChar char="▌"/>
                <a:defRPr sz="4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512000" indent="-792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30000"/>
                <a:buFont typeface="YandexSansText-Light" charset="0"/>
                <a:buChar char="›"/>
                <a:defRPr sz="4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12000" indent="-792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Font typeface="+mj-lt"/>
                <a:buAutoNum type="arabicPeriod"/>
                <a:defRPr sz="4800" u="none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website.ru</a:t>
              </a:r>
              <a:endParaRPr lang="ru-RU" dirty="0">
                <a:latin typeface="+mn-lt"/>
              </a:endParaRPr>
            </a:p>
          </p:txBody>
        </p:sp>
        <p:pic>
          <p:nvPicPr>
            <p:cNvPr id="51" name="Рисунок 4">
              <a:extLst>
                <a:ext uri="{FF2B5EF4-FFF2-40B4-BE49-F238E27FC236}">
                  <a16:creationId xmlns:a16="http://schemas.microsoft.com/office/drawing/2014/main" id="{F19039D5-63BE-B544-A1AE-FB6316F1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495" y="-1908227"/>
              <a:ext cx="756000" cy="7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941693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_show_2016">
  <a:themeElements>
    <a:clrScheme name="Пользовательские 2">
      <a:dk1>
        <a:srgbClr val="000000"/>
      </a:dk1>
      <a:lt1>
        <a:srgbClr val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E8C00"/>
      </a:accent5>
      <a:accent6>
        <a:srgbClr val="9E64A9"/>
      </a:accent6>
      <a:hlink>
        <a:srgbClr val="000000"/>
      </a:hlink>
      <a:folHlink>
        <a:srgbClr val="000000"/>
      </a:folHlink>
    </a:clrScheme>
    <a:fontScheme name="Custom 1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179</Words>
  <Application>Microsoft Office PowerPoint</Application>
  <PresentationFormat>Произвольный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Impact</vt:lpstr>
      <vt:lpstr>Yandex Sans Text Bold</vt:lpstr>
      <vt:lpstr>Yandex Sans Text Light</vt:lpstr>
      <vt:lpstr>Yandex Sans Text Regular</vt:lpstr>
      <vt:lpstr>Yandex Sans Text Thin</vt:lpstr>
      <vt:lpstr>Yandex_show_2016</vt:lpstr>
      <vt:lpstr>Презентация PowerPoint</vt:lpstr>
      <vt:lpstr>Правовые аспекты автоматического сбора и анализа данных онлайн платформ</vt:lpstr>
      <vt:lpstr>Скрэпинг – это автоматический сбор информации, при котором компьютерная программа извлекает и сохраняет данные, выведенные на экран, или собирает данные из языка гипертекстовой разметки (HTML).</vt:lpstr>
      <vt:lpstr>1. Computer Fraud and Abuse Act of 1986 (CFAA)</vt:lpstr>
      <vt:lpstr>2. Иск о нарушении авторских прав </vt:lpstr>
      <vt:lpstr>3. Иск о нарушении условий договора</vt:lpstr>
      <vt:lpstr>1. ООО «КЕХ еКоммерц» (www.avito.ru) v.  ООО "Айриэлтор" (www.cian.ru)  2. ООО «В Контакте» v. ООО «ДАБЛ»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A. Orlova</dc:creator>
  <cp:lastModifiedBy>Natalya A. Orlova</cp:lastModifiedBy>
  <cp:revision>3</cp:revision>
  <dcterms:created xsi:type="dcterms:W3CDTF">2018-11-26T10:11:49Z</dcterms:created>
  <dcterms:modified xsi:type="dcterms:W3CDTF">2018-11-26T10:23:56Z</dcterms:modified>
</cp:coreProperties>
</file>