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74" r:id="rId1"/>
  </p:sldMasterIdLst>
  <p:notesMasterIdLst>
    <p:notesMasterId r:id="rId23"/>
  </p:notesMasterIdLst>
  <p:sldIdLst>
    <p:sldId id="451" r:id="rId2"/>
    <p:sldId id="452" r:id="rId3"/>
    <p:sldId id="454" r:id="rId4"/>
    <p:sldId id="453" r:id="rId5"/>
    <p:sldId id="455" r:id="rId6"/>
    <p:sldId id="466" r:id="rId7"/>
    <p:sldId id="467" r:id="rId8"/>
    <p:sldId id="457" r:id="rId9"/>
    <p:sldId id="463" r:id="rId10"/>
    <p:sldId id="464" r:id="rId11"/>
    <p:sldId id="456" r:id="rId12"/>
    <p:sldId id="471" r:id="rId13"/>
    <p:sldId id="458" r:id="rId14"/>
    <p:sldId id="459" r:id="rId15"/>
    <p:sldId id="461" r:id="rId16"/>
    <p:sldId id="462" r:id="rId17"/>
    <p:sldId id="465" r:id="rId18"/>
    <p:sldId id="469" r:id="rId19"/>
    <p:sldId id="472" r:id="rId20"/>
    <p:sldId id="470" r:id="rId21"/>
    <p:sldId id="449" r:id="rId22"/>
  </p:sldIdLst>
  <p:sldSz cx="12192000" cy="6858000"/>
  <p:notesSz cx="6797675" cy="9928225"/>
  <p:embeddedFontLst>
    <p:embeddedFont>
      <p:font typeface="HeliosCondThin" panose="020B0303020202020204" charset="-52"/>
      <p:regular r:id="rId24"/>
      <p:italic r:id="rId25"/>
    </p:embeddedFont>
    <p:embeddedFont>
      <p:font typeface="Swift LightC" panose="020B0604020202020204" charset="0"/>
      <p:regular r:id="rId26"/>
    </p:embeddedFont>
    <p:embeddedFont>
      <p:font typeface="Calibri Bold" panose="020F0702030404030204" pitchFamily="34" charset="0"/>
      <p:bold r:id="rId27"/>
    </p:embeddedFont>
    <p:embeddedFont>
      <p:font typeface="HeliosCond" panose="020B0506020202030204" charset="-52"/>
      <p:regular r:id="rId28"/>
      <p:bold r:id="rId29"/>
      <p:italic r:id="rId30"/>
      <p:boldItalic r:id="rId31"/>
    </p:embeddedFont>
    <p:embeddedFont>
      <p:font typeface="Helios" panose="020B060402020202020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67A9"/>
    <a:srgbClr val="EF932D"/>
    <a:srgbClr val="484C5D"/>
    <a:srgbClr val="709661"/>
    <a:srgbClr val="599999"/>
    <a:srgbClr val="EC595F"/>
    <a:srgbClr val="DE9A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93502" autoAdjust="0"/>
  </p:normalViewPr>
  <p:slideViewPr>
    <p:cSldViewPr snapToGrid="0">
      <p:cViewPr>
        <p:scale>
          <a:sx n="86" d="100"/>
          <a:sy n="86" d="100"/>
        </p:scale>
        <p:origin x="-514" y="-38"/>
      </p:cViewPr>
      <p:guideLst>
        <p:guide orient="horz" pos="2160"/>
        <p:guide pos="3840"/>
      </p:guideLst>
    </p:cSldViewPr>
  </p:slideViewPr>
  <p:outlineViewPr>
    <p:cViewPr>
      <p:scale>
        <a:sx n="33" d="100"/>
        <a:sy n="33" d="100"/>
      </p:scale>
      <p:origin x="0" y="1104"/>
    </p:cViewPr>
  </p:outlineViewPr>
  <p:notesTextViewPr>
    <p:cViewPr>
      <p:scale>
        <a:sx n="1" d="1"/>
        <a:sy n="1" d="1"/>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07B1838B-FBF1-4C08-9746-C72446EAE3BF}" type="datetimeFigureOut">
              <a:rPr lang="ru-RU" smtClean="0"/>
              <a:pPr/>
              <a:t>23.11.2018</a:t>
            </a:fld>
            <a:endParaRPr lang="ru-RU"/>
          </a:p>
        </p:txBody>
      </p:sp>
      <p:sp>
        <p:nvSpPr>
          <p:cNvPr id="4" name="Образ слайда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7C35FD0C-03FA-4129-9B54-D0E9235AC4AD}" type="slidenum">
              <a:rPr lang="ru-RU" smtClean="0"/>
              <a:pPr/>
              <a:t>‹#›</a:t>
            </a:fld>
            <a:endParaRPr lang="ru-RU"/>
          </a:p>
        </p:txBody>
      </p:sp>
    </p:spTree>
    <p:extLst>
      <p:ext uri="{BB962C8B-B14F-4D97-AF65-F5344CB8AC3E}">
        <p14:creationId xmlns:p14="http://schemas.microsoft.com/office/powerpoint/2010/main" val="331847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solidFill>
          <a:srgbClr val="4767A9"/>
        </a:solidFill>
        <a:effectLst/>
      </p:bgPr>
    </p:bg>
    <p:spTree>
      <p:nvGrpSpPr>
        <p:cNvPr id="1" name=""/>
        <p:cNvGrpSpPr/>
        <p:nvPr/>
      </p:nvGrpSpPr>
      <p:grpSpPr>
        <a:xfrm>
          <a:off x="0" y="0"/>
          <a:ext cx="0" cy="0"/>
          <a:chOff x="0" y="0"/>
          <a:chExt cx="0" cy="0"/>
        </a:xfrm>
      </p:grpSpPr>
      <p:sp>
        <p:nvSpPr>
          <p:cNvPr id="12" name="Текст 11"/>
          <p:cNvSpPr>
            <a:spLocks noGrp="1"/>
          </p:cNvSpPr>
          <p:nvPr>
            <p:ph type="body" sz="quarter" idx="11"/>
          </p:nvPr>
        </p:nvSpPr>
        <p:spPr>
          <a:xfrm>
            <a:off x="477207" y="3622408"/>
            <a:ext cx="4976172" cy="1113367"/>
          </a:xfrm>
          <a:prstGeom prst="rect">
            <a:avLst/>
          </a:prstGeom>
        </p:spPr>
        <p:txBody>
          <a:bodyPr lIns="68580" tIns="34290" rIns="68580" bIns="34290"/>
          <a:lstStyle>
            <a:lvl1pPr marL="0" indent="0">
              <a:buNone/>
              <a:defRPr sz="1600">
                <a:solidFill>
                  <a:schemeClr val="bg1"/>
                </a:solidFill>
                <a:latin typeface="Helios" pitchFamily="2" charset="0"/>
              </a:defRPr>
            </a:lvl1pPr>
            <a:lvl2pPr marL="457189" indent="0">
              <a:buNone/>
              <a:defRPr sz="1600">
                <a:solidFill>
                  <a:schemeClr val="bg1"/>
                </a:solidFill>
                <a:latin typeface="+mn-lt"/>
              </a:defRPr>
            </a:lvl2pPr>
            <a:lvl3pPr marL="914377" indent="0">
              <a:buNone/>
              <a:defRPr sz="1600">
                <a:solidFill>
                  <a:schemeClr val="bg1"/>
                </a:solidFill>
                <a:latin typeface="+mn-lt"/>
              </a:defRPr>
            </a:lvl3pPr>
            <a:lvl4pPr marL="1371566" indent="0">
              <a:buNone/>
              <a:defRPr sz="1600">
                <a:solidFill>
                  <a:schemeClr val="bg1"/>
                </a:solidFill>
                <a:latin typeface="+mn-lt"/>
              </a:defRPr>
            </a:lvl4pPr>
            <a:lvl5pPr marL="1828754" indent="0">
              <a:buNone/>
              <a:defRPr sz="1600">
                <a:solidFill>
                  <a:schemeClr val="bg1"/>
                </a:solidFill>
                <a:latin typeface="+mn-lt"/>
              </a:defRPr>
            </a:lvl5pPr>
          </a:lstStyle>
          <a:p>
            <a:pPr lvl="0"/>
            <a:r>
              <a:rPr lang="ru-RU" smtClean="0"/>
              <a:t>Образец текста</a:t>
            </a:r>
          </a:p>
        </p:txBody>
      </p:sp>
      <p:pic>
        <p:nvPicPr>
          <p:cNvPr id="1027" name="Picture 3" descr="F:\MUSIC\Praca\60 08.03.2015\Styling\Design\JPEG\gorodissky.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35576"/>
          <a:stretch/>
        </p:blipFill>
        <p:spPr bwMode="auto">
          <a:xfrm>
            <a:off x="446992" y="5225314"/>
            <a:ext cx="5796645" cy="1275515"/>
          </a:xfrm>
          <a:prstGeom prst="rect">
            <a:avLst/>
          </a:prstGeom>
          <a:noFill/>
          <a:extLst>
            <a:ext uri="{909E8E84-426E-40DD-AFC4-6F175D3DCCD1}">
              <a14:hiddenFill xmlns:a14="http://schemas.microsoft.com/office/drawing/2010/main">
                <a:solidFill>
                  <a:srgbClr val="FFFFFF"/>
                </a:solidFill>
              </a14:hiddenFill>
            </a:ext>
          </a:extLst>
        </p:spPr>
      </p:pic>
      <p:sp>
        <p:nvSpPr>
          <p:cNvPr id="8" name="Текст 2"/>
          <p:cNvSpPr>
            <a:spLocks noGrp="1"/>
          </p:cNvSpPr>
          <p:nvPr>
            <p:ph type="body" sz="quarter" idx="10" hasCustomPrompt="1"/>
          </p:nvPr>
        </p:nvSpPr>
        <p:spPr>
          <a:xfrm>
            <a:off x="5950425" y="1947541"/>
            <a:ext cx="5641075" cy="2554545"/>
          </a:xfrm>
          <a:prstGeom prst="rect">
            <a:avLst/>
          </a:prstGeom>
        </p:spPr>
        <p:txBody>
          <a:bodyPr lIns="68580" tIns="34290" rIns="68580" bIns="34290"/>
          <a:lstStyle>
            <a:lvl1pPr marL="0" indent="0">
              <a:spcBef>
                <a:spcPts val="0"/>
              </a:spcBef>
              <a:buNone/>
              <a:defRPr sz="4000" b="1">
                <a:solidFill>
                  <a:schemeClr val="bg1"/>
                </a:solidFill>
                <a:latin typeface="HeliosCond" panose="020B050602020203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ru-RU" dirty="0" smtClean="0"/>
              <a:t>ОБРАЗЕЦ </a:t>
            </a:r>
            <a:endParaRPr lang="en-US" dirty="0" smtClean="0"/>
          </a:p>
          <a:p>
            <a:pPr lvl="0"/>
            <a:r>
              <a:rPr lang="ru-RU" dirty="0" smtClean="0"/>
              <a:t>ЗАГОЛОВКА</a:t>
            </a:r>
          </a:p>
          <a:p>
            <a:pPr lvl="0"/>
            <a:r>
              <a:rPr lang="ru-RU" dirty="0" smtClean="0"/>
              <a:t>ТИТУЛЬНОГО</a:t>
            </a:r>
            <a:br>
              <a:rPr lang="ru-RU" dirty="0" smtClean="0"/>
            </a:br>
            <a:r>
              <a:rPr lang="ru-RU" dirty="0" smtClean="0"/>
              <a:t>СЛАЙДА</a:t>
            </a:r>
          </a:p>
        </p:txBody>
      </p:sp>
      <p:sp>
        <p:nvSpPr>
          <p:cNvPr id="9" name="Прямоугольник 8"/>
          <p:cNvSpPr/>
          <p:nvPr userDrawn="1"/>
        </p:nvSpPr>
        <p:spPr>
          <a:xfrm>
            <a:off x="311972" y="570155"/>
            <a:ext cx="5292763" cy="4320000"/>
          </a:xfrm>
          <a:prstGeom prst="rect">
            <a:avLst/>
          </a:prstGeom>
          <a:no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ru-RU" sz="1867">
              <a:solidFill>
                <a:srgbClr val="FFFFFF"/>
              </a:solidFill>
            </a:endParaRPr>
          </a:p>
        </p:txBody>
      </p:sp>
      <p:cxnSp>
        <p:nvCxnSpPr>
          <p:cNvPr id="10" name="Прямая соединительная линия 9"/>
          <p:cNvCxnSpPr/>
          <p:nvPr userDrawn="1"/>
        </p:nvCxnSpPr>
        <p:spPr>
          <a:xfrm>
            <a:off x="408796" y="3496240"/>
            <a:ext cx="5111823" cy="477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Текст 11"/>
          <p:cNvSpPr>
            <a:spLocks noGrp="1"/>
          </p:cNvSpPr>
          <p:nvPr>
            <p:ph type="body" sz="quarter" idx="12"/>
          </p:nvPr>
        </p:nvSpPr>
        <p:spPr>
          <a:xfrm>
            <a:off x="477205" y="656218"/>
            <a:ext cx="4935040" cy="2723396"/>
          </a:xfrm>
          <a:prstGeom prst="rect">
            <a:avLst/>
          </a:prstGeom>
        </p:spPr>
        <p:txBody>
          <a:bodyPr lIns="68580" tIns="34290" rIns="68580" bIns="34290"/>
          <a:lstStyle>
            <a:lvl1pPr marL="0" indent="0">
              <a:buNone/>
              <a:defRPr sz="1600" b="1">
                <a:solidFill>
                  <a:schemeClr val="bg1"/>
                </a:solidFill>
                <a:latin typeface="Helios" pitchFamily="2" charset="0"/>
              </a:defRPr>
            </a:lvl1pPr>
            <a:lvl2pPr marL="457189" indent="0">
              <a:buNone/>
              <a:defRPr sz="1600">
                <a:solidFill>
                  <a:schemeClr val="bg1"/>
                </a:solidFill>
                <a:latin typeface="+mn-lt"/>
              </a:defRPr>
            </a:lvl2pPr>
            <a:lvl3pPr marL="914377" indent="0">
              <a:buNone/>
              <a:defRPr sz="1600">
                <a:solidFill>
                  <a:schemeClr val="bg1"/>
                </a:solidFill>
                <a:latin typeface="+mn-lt"/>
              </a:defRPr>
            </a:lvl3pPr>
            <a:lvl4pPr marL="1371566" indent="0">
              <a:buNone/>
              <a:defRPr sz="1600">
                <a:solidFill>
                  <a:schemeClr val="bg1"/>
                </a:solidFill>
                <a:latin typeface="+mn-lt"/>
              </a:defRPr>
            </a:lvl4pPr>
            <a:lvl5pPr marL="1828754" indent="0">
              <a:buNone/>
              <a:defRPr sz="1600">
                <a:solidFill>
                  <a:schemeClr val="bg1"/>
                </a:solidFill>
                <a:latin typeface="+mn-lt"/>
              </a:defRPr>
            </a:lvl5pPr>
          </a:lstStyle>
          <a:p>
            <a:pPr lvl="0"/>
            <a:r>
              <a:rPr lang="ru-RU" smtClean="0"/>
              <a:t>Образец текста</a:t>
            </a:r>
          </a:p>
        </p:txBody>
      </p:sp>
    </p:spTree>
    <p:extLst>
      <p:ext uri="{BB962C8B-B14F-4D97-AF65-F5344CB8AC3E}">
        <p14:creationId xmlns:p14="http://schemas.microsoft.com/office/powerpoint/2010/main" val="309608864"/>
      </p:ext>
    </p:extLst>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Раздел 4">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7579" t="-221" r="5294" b="6607"/>
          <a:stretch/>
        </p:blipFill>
        <p:spPr>
          <a:xfrm flipH="1">
            <a:off x="-42773" y="-65342"/>
            <a:ext cx="12234777" cy="6923343"/>
          </a:xfrm>
          <a:prstGeom prst="rect">
            <a:avLst/>
          </a:prstGeom>
        </p:spPr>
      </p:pic>
      <p:sp>
        <p:nvSpPr>
          <p:cNvPr id="11" name="Номер слайда 1"/>
          <p:cNvSpPr txBox="1">
            <a:spLocks/>
          </p:cNvSpPr>
          <p:nvPr userDrawn="1"/>
        </p:nvSpPr>
        <p:spPr>
          <a:xfrm>
            <a:off x="10936728" y="6377364"/>
            <a:ext cx="687696" cy="360357"/>
          </a:xfrm>
          <a:prstGeom prst="rect">
            <a:avLst/>
          </a:prstGeom>
        </p:spPr>
        <p:txBody>
          <a:bodyPr lIns="91440" tIns="45720" rIns="91440" bIns="45720"/>
          <a:lstStyle>
            <a:defPPr>
              <a:defRPr lang="ru-RU"/>
            </a:defPPr>
            <a:lvl1pPr marL="0" algn="r" defTabSz="914400" rtl="0" eaLnBrk="1" latinLnBrk="0" hangingPunct="1">
              <a:defRPr sz="1800" kern="1200">
                <a:solidFill>
                  <a:schemeClr val="tx2"/>
                </a:solidFill>
                <a:latin typeface="HeliosUltraCompressedC" panose="00000508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8A76-64F7-4872-8D12-61D35368D605}" type="slidenum">
              <a:rPr lang="en-US" altLang="ru-RU" sz="1867" b="1" smtClean="0">
                <a:solidFill>
                  <a:srgbClr val="FFFFFF"/>
                </a:solidFill>
                <a:latin typeface="HeliosCondThin" panose="020B0303020202020204" pitchFamily="34" charset="-52"/>
              </a:rPr>
              <a:pPr/>
              <a:t>‹#›</a:t>
            </a:fld>
            <a:endParaRPr lang="en-US" altLang="ru-RU" sz="1867" b="1" dirty="0">
              <a:solidFill>
                <a:srgbClr val="FFFFFF"/>
              </a:solidFill>
              <a:latin typeface="HeliosCondThin" panose="020B0303020202020204" pitchFamily="34" charset="-52"/>
            </a:endParaRPr>
          </a:p>
        </p:txBody>
      </p:sp>
      <p:grpSp>
        <p:nvGrpSpPr>
          <p:cNvPr id="19" name="Группа 18"/>
          <p:cNvGrpSpPr/>
          <p:nvPr userDrawn="1"/>
        </p:nvGrpSpPr>
        <p:grpSpPr>
          <a:xfrm>
            <a:off x="1104780" y="1269000"/>
            <a:ext cx="4703189" cy="4320000"/>
            <a:chOff x="1104779" y="1556792"/>
            <a:chExt cx="4703189" cy="3240361"/>
          </a:xfrm>
        </p:grpSpPr>
        <p:sp>
          <p:nvSpPr>
            <p:cNvPr id="20" name="Прямоугольник 19"/>
            <p:cNvSpPr/>
            <p:nvPr userDrawn="1"/>
          </p:nvSpPr>
          <p:spPr>
            <a:xfrm>
              <a:off x="1104779" y="1556792"/>
              <a:ext cx="4511168" cy="3096345"/>
            </a:xfrm>
            <a:prstGeom prst="rect">
              <a:avLst/>
            </a:prstGeom>
            <a:solidFill>
              <a:schemeClr val="accent3"/>
            </a:solidFill>
            <a:ln w="762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sz="1867">
                <a:solidFill>
                  <a:srgbClr val="FFFFFF"/>
                </a:solidFill>
              </a:endParaRPr>
            </a:p>
          </p:txBody>
        </p:sp>
        <p:sp>
          <p:nvSpPr>
            <p:cNvPr id="21" name="Прямоугольник 20"/>
            <p:cNvSpPr/>
            <p:nvPr userDrawn="1"/>
          </p:nvSpPr>
          <p:spPr>
            <a:xfrm>
              <a:off x="1199456" y="1628801"/>
              <a:ext cx="4608512" cy="3168352"/>
            </a:xfrm>
            <a:prstGeom prst="rect">
              <a:avLst/>
            </a:prstGeom>
            <a:no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sz="1867">
                <a:solidFill>
                  <a:srgbClr val="FFFFFF"/>
                </a:solidFill>
              </a:endParaRPr>
            </a:p>
          </p:txBody>
        </p:sp>
      </p:grpSp>
      <p:sp>
        <p:nvSpPr>
          <p:cNvPr id="22" name="Текст 2"/>
          <p:cNvSpPr>
            <a:spLocks noGrp="1"/>
          </p:cNvSpPr>
          <p:nvPr>
            <p:ph type="body" sz="quarter" idx="10" hasCustomPrompt="1"/>
          </p:nvPr>
        </p:nvSpPr>
        <p:spPr>
          <a:xfrm>
            <a:off x="1570047" y="2550926"/>
            <a:ext cx="3746233" cy="1287428"/>
          </a:xfrm>
          <a:prstGeom prst="rect">
            <a:avLst/>
          </a:prstGeom>
        </p:spPr>
        <p:txBody>
          <a:bodyPr lIns="68580" tIns="34290" rIns="68580" bIns="34290"/>
          <a:lstStyle>
            <a:lvl1pPr marL="0" indent="0">
              <a:buNone/>
              <a:defRPr sz="3467" b="1">
                <a:solidFill>
                  <a:schemeClr val="bg1"/>
                </a:solidFill>
                <a:latin typeface="HeliosCond" panose="020B050602020203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ru-RU" dirty="0" smtClean="0"/>
              <a:t>ЗАГОЛОВОК </a:t>
            </a:r>
          </a:p>
          <a:p>
            <a:pPr lvl="0"/>
            <a:r>
              <a:rPr lang="ru-RU" dirty="0" smtClean="0"/>
              <a:t>ПОДРАЗДЕЛА</a:t>
            </a:r>
          </a:p>
        </p:txBody>
      </p:sp>
      <p:grpSp>
        <p:nvGrpSpPr>
          <p:cNvPr id="23" name="Группа 22"/>
          <p:cNvGrpSpPr/>
          <p:nvPr userDrawn="1"/>
        </p:nvGrpSpPr>
        <p:grpSpPr>
          <a:xfrm>
            <a:off x="463349" y="6309335"/>
            <a:ext cx="11130483" cy="495579"/>
            <a:chOff x="463350" y="6309320"/>
            <a:chExt cx="11130482" cy="495579"/>
          </a:xfrm>
        </p:grpSpPr>
        <p:grpSp>
          <p:nvGrpSpPr>
            <p:cNvPr id="24" name="Группа 23"/>
            <p:cNvGrpSpPr/>
            <p:nvPr userDrawn="1"/>
          </p:nvGrpSpPr>
          <p:grpSpPr>
            <a:xfrm>
              <a:off x="545910" y="6309320"/>
              <a:ext cx="11047922" cy="0"/>
              <a:chOff x="1199456" y="6309320"/>
              <a:chExt cx="10375300" cy="0"/>
            </a:xfrm>
          </p:grpSpPr>
          <p:cxnSp>
            <p:nvCxnSpPr>
              <p:cNvPr id="26" name="Прямая соединительная линия 25"/>
              <p:cNvCxnSpPr/>
              <p:nvPr userDrawn="1"/>
            </p:nvCxnSpPr>
            <p:spPr>
              <a:xfrm>
                <a:off x="2649381" y="6309320"/>
                <a:ext cx="8925375" cy="0"/>
              </a:xfrm>
              <a:prstGeom prst="line">
                <a:avLst/>
              </a:prstGeom>
              <a:ln w="28575">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userDrawn="1"/>
            </p:nvCxnSpPr>
            <p:spPr>
              <a:xfrm>
                <a:off x="1199456" y="6309320"/>
                <a:ext cx="17772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5" name="Picture 2" descr="F:\MUSIC\Praca\60 08.03.2015\Styling\Design\JPEG\logo_blue.png"/>
            <p:cNvPicPr>
              <a:picLocks noChangeAspect="1" noChangeArrowheads="1"/>
            </p:cNvPicPr>
            <p:nvPr userDrawn="1"/>
          </p:nvPicPr>
          <p:blipFill rotWithShape="1">
            <a:blip r:embed="rId4">
              <a:biLevel thresh="25000"/>
              <a:extLst>
                <a:ext uri="{28A0092B-C50C-407E-A947-70E740481C1C}">
                  <a14:useLocalDpi xmlns:a14="http://schemas.microsoft.com/office/drawing/2010/main" val="0"/>
                </a:ext>
              </a:extLst>
            </a:blip>
            <a:srcRect l="7580" t="93757" r="73944"/>
            <a:stretch/>
          </p:blipFill>
          <p:spPr bwMode="auto">
            <a:xfrm>
              <a:off x="463350" y="6323432"/>
              <a:ext cx="1899987" cy="4814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6736805"/>
      </p:ext>
    </p:extLst>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Раздел 5">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3" cstate="print">
            <a:extLst>
              <a:ext uri="{28A0092B-C50C-407E-A947-70E740481C1C}">
                <a14:useLocalDpi xmlns:a14="http://schemas.microsoft.com/office/drawing/2010/main" val="0"/>
              </a:ext>
            </a:extLst>
          </a:blip>
          <a:srcRect l="2963" r="7835" b="6360"/>
          <a:stretch/>
        </p:blipFill>
        <p:spPr>
          <a:xfrm>
            <a:off x="1" y="1"/>
            <a:ext cx="12234779" cy="6849979"/>
          </a:xfrm>
          <a:prstGeom prst="rect">
            <a:avLst/>
          </a:prstGeom>
        </p:spPr>
      </p:pic>
      <p:sp>
        <p:nvSpPr>
          <p:cNvPr id="11" name="Номер слайда 1"/>
          <p:cNvSpPr txBox="1">
            <a:spLocks/>
          </p:cNvSpPr>
          <p:nvPr userDrawn="1"/>
        </p:nvSpPr>
        <p:spPr>
          <a:xfrm>
            <a:off x="10936728" y="6377364"/>
            <a:ext cx="687696" cy="360357"/>
          </a:xfrm>
          <a:prstGeom prst="rect">
            <a:avLst/>
          </a:prstGeom>
        </p:spPr>
        <p:txBody>
          <a:bodyPr lIns="91440" tIns="45720" rIns="91440" bIns="45720"/>
          <a:lstStyle>
            <a:defPPr>
              <a:defRPr lang="ru-RU"/>
            </a:defPPr>
            <a:lvl1pPr marL="0" algn="r" defTabSz="914400" rtl="0" eaLnBrk="1" latinLnBrk="0" hangingPunct="1">
              <a:defRPr sz="1800" kern="1200">
                <a:solidFill>
                  <a:schemeClr val="tx2"/>
                </a:solidFill>
                <a:latin typeface="HeliosUltraCompressedC" panose="00000508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8A76-64F7-4872-8D12-61D35368D605}" type="slidenum">
              <a:rPr lang="en-US" altLang="ru-RU" sz="1867" b="1" smtClean="0">
                <a:solidFill>
                  <a:srgbClr val="FFFFFF"/>
                </a:solidFill>
                <a:latin typeface="HeliosCondThin" panose="020B0303020202020204" pitchFamily="34" charset="-52"/>
              </a:rPr>
              <a:pPr/>
              <a:t>‹#›</a:t>
            </a:fld>
            <a:endParaRPr lang="en-US" altLang="ru-RU" sz="1867" b="1" dirty="0">
              <a:solidFill>
                <a:srgbClr val="FFFFFF"/>
              </a:solidFill>
              <a:latin typeface="HeliosCondThin" panose="020B0303020202020204" pitchFamily="34" charset="-52"/>
            </a:endParaRPr>
          </a:p>
        </p:txBody>
      </p:sp>
      <p:grpSp>
        <p:nvGrpSpPr>
          <p:cNvPr id="17" name="Группа 16"/>
          <p:cNvGrpSpPr/>
          <p:nvPr userDrawn="1"/>
        </p:nvGrpSpPr>
        <p:grpSpPr>
          <a:xfrm>
            <a:off x="1104780" y="1269000"/>
            <a:ext cx="4703189" cy="4320000"/>
            <a:chOff x="1104779" y="1556792"/>
            <a:chExt cx="4703189" cy="3240361"/>
          </a:xfrm>
        </p:grpSpPr>
        <p:sp>
          <p:nvSpPr>
            <p:cNvPr id="18" name="Прямоугольник 17"/>
            <p:cNvSpPr/>
            <p:nvPr userDrawn="1"/>
          </p:nvSpPr>
          <p:spPr>
            <a:xfrm>
              <a:off x="1104779" y="1556792"/>
              <a:ext cx="4511168" cy="3096345"/>
            </a:xfrm>
            <a:prstGeom prst="rect">
              <a:avLst/>
            </a:prstGeom>
            <a:solidFill>
              <a:schemeClr val="bg1"/>
            </a:solidFill>
            <a:ln w="762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sz="1867">
                <a:solidFill>
                  <a:srgbClr val="FFFFFF"/>
                </a:solidFill>
              </a:endParaRPr>
            </a:p>
          </p:txBody>
        </p:sp>
        <p:sp>
          <p:nvSpPr>
            <p:cNvPr id="19" name="Прямоугольник 18"/>
            <p:cNvSpPr/>
            <p:nvPr userDrawn="1"/>
          </p:nvSpPr>
          <p:spPr>
            <a:xfrm>
              <a:off x="1199456" y="1628801"/>
              <a:ext cx="4608512" cy="3168352"/>
            </a:xfrm>
            <a:prstGeom prst="rect">
              <a:avLst/>
            </a:prstGeom>
            <a:noFill/>
            <a:ln w="762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sz="1867">
                <a:solidFill>
                  <a:srgbClr val="FFFFFF"/>
                </a:solidFill>
              </a:endParaRPr>
            </a:p>
          </p:txBody>
        </p:sp>
      </p:grpSp>
      <p:sp>
        <p:nvSpPr>
          <p:cNvPr id="20" name="Текст 2"/>
          <p:cNvSpPr>
            <a:spLocks noGrp="1"/>
          </p:cNvSpPr>
          <p:nvPr>
            <p:ph type="body" sz="quarter" idx="10" hasCustomPrompt="1"/>
          </p:nvPr>
        </p:nvSpPr>
        <p:spPr>
          <a:xfrm>
            <a:off x="1570047" y="2550926"/>
            <a:ext cx="3746233" cy="1287428"/>
          </a:xfrm>
          <a:prstGeom prst="rect">
            <a:avLst/>
          </a:prstGeom>
        </p:spPr>
        <p:txBody>
          <a:bodyPr lIns="68580" tIns="34290" rIns="68580" bIns="34290"/>
          <a:lstStyle>
            <a:lvl1pPr marL="0" indent="0">
              <a:buNone/>
              <a:defRPr sz="3467" b="1">
                <a:solidFill>
                  <a:schemeClr val="tx1"/>
                </a:solidFill>
                <a:latin typeface="HeliosCond" panose="020B050602020203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ru-RU" dirty="0" smtClean="0"/>
              <a:t>ЗАГОЛОВОК </a:t>
            </a:r>
          </a:p>
          <a:p>
            <a:pPr lvl="0"/>
            <a:r>
              <a:rPr lang="ru-RU" dirty="0" smtClean="0"/>
              <a:t>ПОДРАЗДЕЛА</a:t>
            </a:r>
          </a:p>
        </p:txBody>
      </p:sp>
      <p:grpSp>
        <p:nvGrpSpPr>
          <p:cNvPr id="21" name="Группа 20"/>
          <p:cNvGrpSpPr/>
          <p:nvPr userDrawn="1"/>
        </p:nvGrpSpPr>
        <p:grpSpPr>
          <a:xfrm>
            <a:off x="463349" y="6309335"/>
            <a:ext cx="11130483" cy="495579"/>
            <a:chOff x="463350" y="6309320"/>
            <a:chExt cx="11130482" cy="495579"/>
          </a:xfrm>
        </p:grpSpPr>
        <p:grpSp>
          <p:nvGrpSpPr>
            <p:cNvPr id="22" name="Группа 21"/>
            <p:cNvGrpSpPr/>
            <p:nvPr userDrawn="1"/>
          </p:nvGrpSpPr>
          <p:grpSpPr>
            <a:xfrm>
              <a:off x="545910" y="6309320"/>
              <a:ext cx="11047922" cy="0"/>
              <a:chOff x="1199456" y="6309320"/>
              <a:chExt cx="10375300" cy="0"/>
            </a:xfrm>
          </p:grpSpPr>
          <p:cxnSp>
            <p:nvCxnSpPr>
              <p:cNvPr id="24" name="Прямая соединительная линия 23"/>
              <p:cNvCxnSpPr/>
              <p:nvPr userDrawn="1"/>
            </p:nvCxnSpPr>
            <p:spPr>
              <a:xfrm>
                <a:off x="2649381" y="6309320"/>
                <a:ext cx="8925375" cy="0"/>
              </a:xfrm>
              <a:prstGeom prst="line">
                <a:avLst/>
              </a:prstGeom>
              <a:ln w="28575">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userDrawn="1"/>
            </p:nvCxnSpPr>
            <p:spPr>
              <a:xfrm>
                <a:off x="1199456" y="6309320"/>
                <a:ext cx="17772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3" name="Picture 2" descr="F:\MUSIC\Praca\60 08.03.2015\Styling\Design\JPEG\logo_blue.png"/>
            <p:cNvPicPr>
              <a:picLocks noChangeAspect="1" noChangeArrowheads="1"/>
            </p:cNvPicPr>
            <p:nvPr userDrawn="1"/>
          </p:nvPicPr>
          <p:blipFill rotWithShape="1">
            <a:blip r:embed="rId4">
              <a:biLevel thresh="25000"/>
              <a:extLst>
                <a:ext uri="{28A0092B-C50C-407E-A947-70E740481C1C}">
                  <a14:useLocalDpi xmlns:a14="http://schemas.microsoft.com/office/drawing/2010/main" val="0"/>
                </a:ext>
              </a:extLst>
            </a:blip>
            <a:srcRect l="7580" t="93757" r="73944"/>
            <a:stretch/>
          </p:blipFill>
          <p:spPr bwMode="auto">
            <a:xfrm>
              <a:off x="463350" y="6323432"/>
              <a:ext cx="1899987" cy="4814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73165548"/>
      </p:ext>
    </p:extLst>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Раздел 6">
    <p:bg>
      <p:bgPr>
        <a:solidFill>
          <a:srgbClr val="4767A9"/>
        </a:solidFill>
        <a:effectLst/>
      </p:bgPr>
    </p:bg>
    <p:spTree>
      <p:nvGrpSpPr>
        <p:cNvPr id="1" name=""/>
        <p:cNvGrpSpPr/>
        <p:nvPr/>
      </p:nvGrpSpPr>
      <p:grpSpPr>
        <a:xfrm>
          <a:off x="0" y="0"/>
          <a:ext cx="0" cy="0"/>
          <a:chOff x="0" y="0"/>
          <a:chExt cx="0" cy="0"/>
        </a:xfrm>
      </p:grpSpPr>
      <p:sp>
        <p:nvSpPr>
          <p:cNvPr id="9" name="Текст 2"/>
          <p:cNvSpPr>
            <a:spLocks noGrp="1"/>
          </p:cNvSpPr>
          <p:nvPr>
            <p:ph type="body" sz="quarter" idx="10" hasCustomPrompt="1"/>
          </p:nvPr>
        </p:nvSpPr>
        <p:spPr>
          <a:xfrm>
            <a:off x="561476" y="548655"/>
            <a:ext cx="10719103" cy="554039"/>
          </a:xfrm>
          <a:prstGeom prst="rect">
            <a:avLst/>
          </a:prstGeom>
        </p:spPr>
        <p:txBody>
          <a:bodyPr lIns="68580" tIns="34290" rIns="68580" bIns="34290"/>
          <a:lstStyle>
            <a:lvl1pPr marL="0" indent="0">
              <a:buNone/>
              <a:defRPr sz="3067" b="1">
                <a:solidFill>
                  <a:schemeClr val="bg1"/>
                </a:solidFill>
                <a:latin typeface="HeliosCond" panose="020B050602020203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ru-RU" dirty="0" smtClean="0"/>
              <a:t>ЗАГОЛОВОК ЦИТАТЫ</a:t>
            </a:r>
          </a:p>
        </p:txBody>
      </p:sp>
      <p:sp>
        <p:nvSpPr>
          <p:cNvPr id="10" name="Номер слайда 1"/>
          <p:cNvSpPr txBox="1">
            <a:spLocks/>
          </p:cNvSpPr>
          <p:nvPr userDrawn="1"/>
        </p:nvSpPr>
        <p:spPr>
          <a:xfrm>
            <a:off x="10936728" y="6377364"/>
            <a:ext cx="687696" cy="360357"/>
          </a:xfrm>
          <a:prstGeom prst="rect">
            <a:avLst/>
          </a:prstGeom>
        </p:spPr>
        <p:txBody>
          <a:bodyPr lIns="91440" tIns="45720" rIns="91440" bIns="45720"/>
          <a:lstStyle>
            <a:defPPr>
              <a:defRPr lang="ru-RU"/>
            </a:defPPr>
            <a:lvl1pPr marL="0" algn="r" defTabSz="914400" rtl="0" eaLnBrk="1" latinLnBrk="0" hangingPunct="1">
              <a:defRPr sz="1800" kern="1200">
                <a:solidFill>
                  <a:schemeClr val="tx2"/>
                </a:solidFill>
                <a:latin typeface="HeliosUltraCompressedC" panose="00000508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8A76-64F7-4872-8D12-61D35368D605}" type="slidenum">
              <a:rPr lang="en-US" altLang="ru-RU" sz="1867" b="1" smtClean="0">
                <a:solidFill>
                  <a:srgbClr val="FFFFFF"/>
                </a:solidFill>
                <a:latin typeface="HeliosCondThin" panose="020B0303020202020204" pitchFamily="34" charset="-52"/>
              </a:rPr>
              <a:pPr/>
              <a:t>‹#›</a:t>
            </a:fld>
            <a:endParaRPr lang="en-US" altLang="ru-RU" sz="1867" b="1" dirty="0">
              <a:solidFill>
                <a:srgbClr val="FFFFFF"/>
              </a:solidFill>
              <a:latin typeface="HeliosCondThin" panose="020B0303020202020204" pitchFamily="34" charset="-52"/>
            </a:endParaRPr>
          </a:p>
        </p:txBody>
      </p:sp>
      <p:sp>
        <p:nvSpPr>
          <p:cNvPr id="3" name="Текст 2"/>
          <p:cNvSpPr>
            <a:spLocks noGrp="1"/>
          </p:cNvSpPr>
          <p:nvPr>
            <p:ph type="body" sz="quarter" idx="11" hasCustomPrompt="1"/>
          </p:nvPr>
        </p:nvSpPr>
        <p:spPr>
          <a:xfrm>
            <a:off x="577518" y="1736726"/>
            <a:ext cx="10703060" cy="3384551"/>
          </a:xfrm>
          <a:prstGeom prst="rect">
            <a:avLst/>
          </a:prstGeom>
        </p:spPr>
        <p:txBody>
          <a:bodyPr lIns="68580" tIns="34290" rIns="68580" bIns="34290"/>
          <a:lstStyle>
            <a:lvl1pPr marL="0" indent="0" algn="r">
              <a:buNone/>
              <a:defRPr sz="2400">
                <a:solidFill>
                  <a:schemeClr val="bg1"/>
                </a:solidFill>
                <a:latin typeface="Swift LightC" panose="020A0403080405020504" pitchFamily="18" charset="0"/>
              </a:defRPr>
            </a:lvl1pPr>
            <a:lvl2pPr marL="457189" indent="0">
              <a:buNone/>
              <a:defRPr sz="2400">
                <a:solidFill>
                  <a:schemeClr val="bg1"/>
                </a:solidFill>
                <a:latin typeface="Swift Light" panose="02000503070000020004" pitchFamily="50" charset="0"/>
              </a:defRPr>
            </a:lvl2pPr>
            <a:lvl3pPr marL="914377" indent="0">
              <a:buNone/>
              <a:defRPr sz="2400">
                <a:solidFill>
                  <a:schemeClr val="bg1"/>
                </a:solidFill>
                <a:latin typeface="Swift Light" panose="02000503070000020004" pitchFamily="50" charset="0"/>
              </a:defRPr>
            </a:lvl3pPr>
            <a:lvl4pPr marL="1371566" indent="0">
              <a:buNone/>
              <a:defRPr sz="2400">
                <a:solidFill>
                  <a:schemeClr val="bg1"/>
                </a:solidFill>
                <a:latin typeface="Swift Light" panose="02000503070000020004" pitchFamily="50" charset="0"/>
              </a:defRPr>
            </a:lvl4pPr>
            <a:lvl5pPr marL="1828754" indent="0">
              <a:buNone/>
              <a:defRPr sz="2400">
                <a:solidFill>
                  <a:schemeClr val="bg1"/>
                </a:solidFill>
                <a:latin typeface="Swift Light" panose="02000503070000020004" pitchFamily="50" charset="0"/>
              </a:defRPr>
            </a:lvl5pPr>
          </a:lstStyle>
          <a:p>
            <a:pPr lvl="0"/>
            <a:r>
              <a:rPr lang="ru-RU" dirty="0" smtClean="0"/>
              <a:t>С другой стороны укрепление и развитие структуры требуют определения и уточнения системы обучения кадров, соответствует насущным потребностям. Не следует, однако забывать, что постоянное информационно-пропагандистское обеспечение нашей деятельности играет важную роль в формировании существенных финансовых и административных условий.</a:t>
            </a:r>
          </a:p>
        </p:txBody>
      </p:sp>
      <p:grpSp>
        <p:nvGrpSpPr>
          <p:cNvPr id="14" name="Группа 13"/>
          <p:cNvGrpSpPr/>
          <p:nvPr userDrawn="1"/>
        </p:nvGrpSpPr>
        <p:grpSpPr>
          <a:xfrm>
            <a:off x="463349" y="6309335"/>
            <a:ext cx="11130483" cy="495579"/>
            <a:chOff x="463350" y="6309320"/>
            <a:chExt cx="11130482" cy="495579"/>
          </a:xfrm>
        </p:grpSpPr>
        <p:grpSp>
          <p:nvGrpSpPr>
            <p:cNvPr id="15" name="Группа 14"/>
            <p:cNvGrpSpPr/>
            <p:nvPr userDrawn="1"/>
          </p:nvGrpSpPr>
          <p:grpSpPr>
            <a:xfrm>
              <a:off x="545910" y="6309320"/>
              <a:ext cx="11047922" cy="0"/>
              <a:chOff x="1199456" y="6309320"/>
              <a:chExt cx="10375300" cy="0"/>
            </a:xfrm>
          </p:grpSpPr>
          <p:cxnSp>
            <p:nvCxnSpPr>
              <p:cNvPr id="18" name="Прямая соединительная линия 17"/>
              <p:cNvCxnSpPr/>
              <p:nvPr userDrawn="1"/>
            </p:nvCxnSpPr>
            <p:spPr>
              <a:xfrm>
                <a:off x="2649381" y="6309320"/>
                <a:ext cx="8925375" cy="0"/>
              </a:xfrm>
              <a:prstGeom prst="line">
                <a:avLst/>
              </a:prstGeom>
              <a:ln w="1905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userDrawn="1"/>
            </p:nvCxnSpPr>
            <p:spPr>
              <a:xfrm>
                <a:off x="1199456" y="6309320"/>
                <a:ext cx="17772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6" name="Picture 2" descr="F:\MUSIC\Praca\60 08.03.2015\Styling\Design\JPEG\logo_blue.png"/>
            <p:cNvPicPr>
              <a:picLocks noChangeAspect="1" noChangeArrowheads="1"/>
            </p:cNvPicPr>
            <p:nvPr userDrawn="1"/>
          </p:nvPicPr>
          <p:blipFill rotWithShape="1">
            <a:blip r:embed="rId2">
              <a:biLevel thresh="25000"/>
              <a:extLst>
                <a:ext uri="{28A0092B-C50C-407E-A947-70E740481C1C}">
                  <a14:useLocalDpi xmlns:a14="http://schemas.microsoft.com/office/drawing/2010/main" val="0"/>
                </a:ext>
              </a:extLst>
            </a:blip>
            <a:srcRect l="7580" t="93757" r="73944"/>
            <a:stretch/>
          </p:blipFill>
          <p:spPr bwMode="auto">
            <a:xfrm>
              <a:off x="463350" y="6323432"/>
              <a:ext cx="1899987" cy="48146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0" name="Прямая соединительная линия 19"/>
          <p:cNvCxnSpPr/>
          <p:nvPr userDrawn="1"/>
        </p:nvCxnSpPr>
        <p:spPr>
          <a:xfrm>
            <a:off x="568395" y="1196755"/>
            <a:ext cx="187288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351492"/>
      </p:ext>
    </p:extLst>
  </p:cSld>
  <p:clrMapOvr>
    <a:masterClrMapping/>
  </p:clrMapOvr>
  <p:transition spd="slow">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Раздел 7">
    <p:bg>
      <p:bgPr>
        <a:solidFill>
          <a:schemeClr val="accent3"/>
        </a:solidFill>
        <a:effectLst/>
      </p:bgPr>
    </p:bg>
    <p:spTree>
      <p:nvGrpSpPr>
        <p:cNvPr id="1" name=""/>
        <p:cNvGrpSpPr/>
        <p:nvPr/>
      </p:nvGrpSpPr>
      <p:grpSpPr>
        <a:xfrm>
          <a:off x="0" y="0"/>
          <a:ext cx="0" cy="0"/>
          <a:chOff x="0" y="0"/>
          <a:chExt cx="0" cy="0"/>
        </a:xfrm>
      </p:grpSpPr>
      <p:sp>
        <p:nvSpPr>
          <p:cNvPr id="9" name="Текст 2"/>
          <p:cNvSpPr>
            <a:spLocks noGrp="1"/>
          </p:cNvSpPr>
          <p:nvPr>
            <p:ph type="body" sz="quarter" idx="10" hasCustomPrompt="1"/>
          </p:nvPr>
        </p:nvSpPr>
        <p:spPr>
          <a:xfrm>
            <a:off x="561476" y="548655"/>
            <a:ext cx="10719103" cy="554039"/>
          </a:xfrm>
          <a:prstGeom prst="rect">
            <a:avLst/>
          </a:prstGeom>
        </p:spPr>
        <p:txBody>
          <a:bodyPr lIns="68580" tIns="34290" rIns="68580" bIns="34290"/>
          <a:lstStyle>
            <a:lvl1pPr marL="0" indent="0">
              <a:buNone/>
              <a:defRPr sz="3067" b="1" baseline="0">
                <a:solidFill>
                  <a:schemeClr val="bg1"/>
                </a:solidFill>
                <a:latin typeface="HeliosCond" panose="020B050602020203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ru-RU" dirty="0" smtClean="0"/>
              <a:t>ЗАГОЛОВОК ЦИТАТЫ</a:t>
            </a:r>
          </a:p>
        </p:txBody>
      </p:sp>
      <p:sp>
        <p:nvSpPr>
          <p:cNvPr id="10" name="Номер слайда 1"/>
          <p:cNvSpPr txBox="1">
            <a:spLocks/>
          </p:cNvSpPr>
          <p:nvPr userDrawn="1"/>
        </p:nvSpPr>
        <p:spPr>
          <a:xfrm>
            <a:off x="10936728" y="6377364"/>
            <a:ext cx="687696" cy="360357"/>
          </a:xfrm>
          <a:prstGeom prst="rect">
            <a:avLst/>
          </a:prstGeom>
        </p:spPr>
        <p:txBody>
          <a:bodyPr lIns="91440" tIns="45720" rIns="91440" bIns="45720"/>
          <a:lstStyle>
            <a:defPPr>
              <a:defRPr lang="ru-RU"/>
            </a:defPPr>
            <a:lvl1pPr marL="0" algn="r" defTabSz="914400" rtl="0" eaLnBrk="1" latinLnBrk="0" hangingPunct="1">
              <a:defRPr sz="1800" kern="1200">
                <a:solidFill>
                  <a:schemeClr val="tx2"/>
                </a:solidFill>
                <a:latin typeface="HeliosUltraCompressedC" panose="00000508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8A76-64F7-4872-8D12-61D35368D605}" type="slidenum">
              <a:rPr lang="en-US" altLang="ru-RU" sz="1867" b="1" smtClean="0">
                <a:solidFill>
                  <a:srgbClr val="FFFFFF"/>
                </a:solidFill>
                <a:latin typeface="HeliosCondThin" panose="020B0303020202020204" pitchFamily="34" charset="-52"/>
              </a:rPr>
              <a:pPr/>
              <a:t>‹#›</a:t>
            </a:fld>
            <a:endParaRPr lang="en-US" altLang="ru-RU" sz="1867" b="1">
              <a:solidFill>
                <a:srgbClr val="FFFFFF"/>
              </a:solidFill>
              <a:latin typeface="HeliosCondThin" panose="020B0303020202020204" pitchFamily="34" charset="-52"/>
            </a:endParaRPr>
          </a:p>
        </p:txBody>
      </p:sp>
      <p:sp>
        <p:nvSpPr>
          <p:cNvPr id="8" name="Текст 2"/>
          <p:cNvSpPr>
            <a:spLocks noGrp="1"/>
          </p:cNvSpPr>
          <p:nvPr>
            <p:ph type="body" sz="quarter" idx="11" hasCustomPrompt="1"/>
          </p:nvPr>
        </p:nvSpPr>
        <p:spPr>
          <a:xfrm>
            <a:off x="561476" y="1736726"/>
            <a:ext cx="10719103" cy="3384551"/>
          </a:xfrm>
          <a:prstGeom prst="rect">
            <a:avLst/>
          </a:prstGeom>
        </p:spPr>
        <p:txBody>
          <a:bodyPr lIns="68580" tIns="34290" rIns="68580" bIns="34290"/>
          <a:lstStyle>
            <a:lvl1pPr marL="0" indent="0" algn="r">
              <a:buNone/>
              <a:defRPr sz="2400">
                <a:solidFill>
                  <a:schemeClr val="bg1"/>
                </a:solidFill>
                <a:latin typeface="Swift LightC" panose="020A0403080405020504" pitchFamily="18" charset="0"/>
              </a:defRPr>
            </a:lvl1pPr>
            <a:lvl2pPr marL="457189" indent="0">
              <a:buNone/>
              <a:defRPr sz="2400">
                <a:solidFill>
                  <a:schemeClr val="bg1"/>
                </a:solidFill>
                <a:latin typeface="Swift Light" panose="02000503070000020004" pitchFamily="50" charset="0"/>
              </a:defRPr>
            </a:lvl2pPr>
            <a:lvl3pPr marL="914377" indent="0">
              <a:buNone/>
              <a:defRPr sz="2400">
                <a:solidFill>
                  <a:schemeClr val="bg1"/>
                </a:solidFill>
                <a:latin typeface="Swift Light" panose="02000503070000020004" pitchFamily="50" charset="0"/>
              </a:defRPr>
            </a:lvl3pPr>
            <a:lvl4pPr marL="1371566" indent="0">
              <a:buNone/>
              <a:defRPr sz="2400">
                <a:solidFill>
                  <a:schemeClr val="bg1"/>
                </a:solidFill>
                <a:latin typeface="Swift Light" panose="02000503070000020004" pitchFamily="50" charset="0"/>
              </a:defRPr>
            </a:lvl4pPr>
            <a:lvl5pPr marL="1828754" indent="0">
              <a:buNone/>
              <a:defRPr sz="2400">
                <a:solidFill>
                  <a:schemeClr val="bg1"/>
                </a:solidFill>
                <a:latin typeface="Swift Light" panose="02000503070000020004" pitchFamily="50" charset="0"/>
              </a:defRPr>
            </a:lvl5pPr>
          </a:lstStyle>
          <a:p>
            <a:pPr lvl="0"/>
            <a:r>
              <a:rPr lang="ru-RU" dirty="0" smtClean="0"/>
              <a:t>С другой стороны укрепление и развитие структуры требуют определения и уточнения системы обучения кадров, соответствует насущным потребностям. Не следует, однако забывать, что постоянное информационно-пропагандистское обеспечение нашей деятельности играет важную роль в формировании существенных финансовых и административных условий.</a:t>
            </a:r>
          </a:p>
        </p:txBody>
      </p:sp>
      <p:grpSp>
        <p:nvGrpSpPr>
          <p:cNvPr id="14" name="Группа 13"/>
          <p:cNvGrpSpPr/>
          <p:nvPr userDrawn="1"/>
        </p:nvGrpSpPr>
        <p:grpSpPr>
          <a:xfrm>
            <a:off x="463349" y="6309335"/>
            <a:ext cx="11130483" cy="495579"/>
            <a:chOff x="463350" y="6309320"/>
            <a:chExt cx="11130482" cy="495579"/>
          </a:xfrm>
        </p:grpSpPr>
        <p:grpSp>
          <p:nvGrpSpPr>
            <p:cNvPr id="15" name="Группа 14"/>
            <p:cNvGrpSpPr/>
            <p:nvPr userDrawn="1"/>
          </p:nvGrpSpPr>
          <p:grpSpPr>
            <a:xfrm>
              <a:off x="545910" y="6309320"/>
              <a:ext cx="11047922" cy="0"/>
              <a:chOff x="1199456" y="6309320"/>
              <a:chExt cx="10375300" cy="0"/>
            </a:xfrm>
          </p:grpSpPr>
          <p:cxnSp>
            <p:nvCxnSpPr>
              <p:cNvPr id="18" name="Прямая соединительная линия 17"/>
              <p:cNvCxnSpPr/>
              <p:nvPr userDrawn="1"/>
            </p:nvCxnSpPr>
            <p:spPr>
              <a:xfrm>
                <a:off x="2649381" y="6309320"/>
                <a:ext cx="8925375" cy="0"/>
              </a:xfrm>
              <a:prstGeom prst="line">
                <a:avLst/>
              </a:prstGeom>
              <a:ln w="28575">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userDrawn="1"/>
            </p:nvCxnSpPr>
            <p:spPr>
              <a:xfrm>
                <a:off x="1199456" y="6309320"/>
                <a:ext cx="17772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6" name="Picture 2" descr="F:\MUSIC\Praca\60 08.03.2015\Styling\Design\JPEG\logo_blue.png"/>
            <p:cNvPicPr>
              <a:picLocks noChangeAspect="1" noChangeArrowheads="1"/>
            </p:cNvPicPr>
            <p:nvPr userDrawn="1"/>
          </p:nvPicPr>
          <p:blipFill rotWithShape="1">
            <a:blip r:embed="rId2">
              <a:biLevel thresh="25000"/>
              <a:extLst>
                <a:ext uri="{28A0092B-C50C-407E-A947-70E740481C1C}">
                  <a14:useLocalDpi xmlns:a14="http://schemas.microsoft.com/office/drawing/2010/main" val="0"/>
                </a:ext>
              </a:extLst>
            </a:blip>
            <a:srcRect l="7580" t="93757" r="73944"/>
            <a:stretch/>
          </p:blipFill>
          <p:spPr bwMode="auto">
            <a:xfrm>
              <a:off x="463350" y="6323432"/>
              <a:ext cx="1899987" cy="48146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0" name="Прямая соединительная линия 19"/>
          <p:cNvCxnSpPr/>
          <p:nvPr userDrawn="1"/>
        </p:nvCxnSpPr>
        <p:spPr>
          <a:xfrm>
            <a:off x="568395" y="1196755"/>
            <a:ext cx="187288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3057640"/>
      </p:ext>
    </p:extLst>
  </p:cSld>
  <p:clrMapOvr>
    <a:masterClrMapping/>
  </p:clrMapOvr>
  <p:transition spd="slow">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Контакты">
    <p:bg>
      <p:bgPr>
        <a:solidFill>
          <a:srgbClr val="4767A9"/>
        </a:solidFill>
        <a:effectLst/>
      </p:bgPr>
    </p:bg>
    <p:spTree>
      <p:nvGrpSpPr>
        <p:cNvPr id="1" name=""/>
        <p:cNvGrpSpPr/>
        <p:nvPr/>
      </p:nvGrpSpPr>
      <p:grpSpPr>
        <a:xfrm>
          <a:off x="0" y="0"/>
          <a:ext cx="0" cy="0"/>
          <a:chOff x="0" y="0"/>
          <a:chExt cx="0" cy="0"/>
        </a:xfrm>
      </p:grpSpPr>
      <p:sp>
        <p:nvSpPr>
          <p:cNvPr id="14" name="Прямоугольник 13"/>
          <p:cNvSpPr/>
          <p:nvPr userDrawn="1"/>
        </p:nvSpPr>
        <p:spPr>
          <a:xfrm>
            <a:off x="511221" y="1556797"/>
            <a:ext cx="5138587" cy="3096345"/>
          </a:xfrm>
          <a:prstGeom prst="rect">
            <a:avLst/>
          </a:prstGeom>
          <a:solidFill>
            <a:srgbClr val="4767A9"/>
          </a:solidFill>
          <a:ln w="76200">
            <a:solidFill>
              <a:srgbClr val="4767A9"/>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ru-RU" sz="1867">
              <a:solidFill>
                <a:srgbClr val="FFFFFF"/>
              </a:solidFill>
            </a:endParaRPr>
          </a:p>
        </p:txBody>
      </p:sp>
      <p:sp>
        <p:nvSpPr>
          <p:cNvPr id="15" name="Прямоугольник 14"/>
          <p:cNvSpPr/>
          <p:nvPr userDrawn="1"/>
        </p:nvSpPr>
        <p:spPr>
          <a:xfrm>
            <a:off x="605904" y="1269000"/>
            <a:ext cx="5249471" cy="4320000"/>
          </a:xfrm>
          <a:prstGeom prst="rect">
            <a:avLst/>
          </a:prstGeom>
          <a:no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ru-RU" sz="1867">
              <a:solidFill>
                <a:srgbClr val="FFFFFF"/>
              </a:solidFill>
            </a:endParaRPr>
          </a:p>
        </p:txBody>
      </p:sp>
      <p:sp>
        <p:nvSpPr>
          <p:cNvPr id="10" name="Текст 2"/>
          <p:cNvSpPr>
            <a:spLocks noGrp="1"/>
          </p:cNvSpPr>
          <p:nvPr>
            <p:ph type="body" sz="quarter" idx="10" hasCustomPrompt="1"/>
          </p:nvPr>
        </p:nvSpPr>
        <p:spPr>
          <a:xfrm>
            <a:off x="1570047" y="2310064"/>
            <a:ext cx="3746233" cy="2326104"/>
          </a:xfrm>
          <a:prstGeom prst="rect">
            <a:avLst/>
          </a:prstGeom>
        </p:spPr>
        <p:txBody>
          <a:bodyPr lIns="68580" tIns="34290" rIns="68580" bIns="34290"/>
          <a:lstStyle>
            <a:lvl1pPr marL="0" indent="0">
              <a:buNone/>
              <a:defRPr sz="3467" b="1">
                <a:solidFill>
                  <a:schemeClr val="bg1"/>
                </a:solidFill>
                <a:latin typeface="HeliosCond" panose="020B050602020203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ru-RU" dirty="0" smtClean="0"/>
              <a:t>ЗАГОЛОВОК ФИНАЛЬНОГО СЛАЙДА</a:t>
            </a:r>
          </a:p>
        </p:txBody>
      </p:sp>
      <p:sp>
        <p:nvSpPr>
          <p:cNvPr id="11" name="Номер слайда 1"/>
          <p:cNvSpPr txBox="1">
            <a:spLocks/>
          </p:cNvSpPr>
          <p:nvPr userDrawn="1"/>
        </p:nvSpPr>
        <p:spPr>
          <a:xfrm>
            <a:off x="10936728" y="6377364"/>
            <a:ext cx="687696" cy="360357"/>
          </a:xfrm>
          <a:prstGeom prst="rect">
            <a:avLst/>
          </a:prstGeom>
        </p:spPr>
        <p:txBody>
          <a:bodyPr lIns="91440" tIns="45720" rIns="91440" bIns="45720"/>
          <a:lstStyle>
            <a:defPPr>
              <a:defRPr lang="ru-RU"/>
            </a:defPPr>
            <a:lvl1pPr marL="0" algn="r" defTabSz="914400" rtl="0" eaLnBrk="1" latinLnBrk="0" hangingPunct="1">
              <a:defRPr sz="1800" kern="1200">
                <a:solidFill>
                  <a:schemeClr val="tx2"/>
                </a:solidFill>
                <a:latin typeface="HeliosUltraCompressedC" panose="00000508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8A76-64F7-4872-8D12-61D35368D605}" type="slidenum">
              <a:rPr lang="en-US" altLang="ru-RU" sz="1867" b="1" smtClean="0">
                <a:solidFill>
                  <a:srgbClr val="FFFFFF"/>
                </a:solidFill>
                <a:latin typeface="HeliosCondThin" panose="020B0303020202020204" pitchFamily="34" charset="-52"/>
              </a:rPr>
              <a:pPr/>
              <a:t>‹#›</a:t>
            </a:fld>
            <a:endParaRPr lang="en-US" altLang="ru-RU" sz="1867" b="1" dirty="0">
              <a:solidFill>
                <a:srgbClr val="FFFFFF"/>
              </a:solidFill>
              <a:latin typeface="HeliosCondThin" panose="020B0303020202020204" pitchFamily="34" charset="-52"/>
            </a:endParaRPr>
          </a:p>
        </p:txBody>
      </p:sp>
      <p:sp>
        <p:nvSpPr>
          <p:cNvPr id="16" name="Текст 2"/>
          <p:cNvSpPr>
            <a:spLocks noGrp="1"/>
          </p:cNvSpPr>
          <p:nvPr>
            <p:ph type="body" sz="quarter" idx="11" hasCustomPrompt="1"/>
          </p:nvPr>
        </p:nvSpPr>
        <p:spPr>
          <a:xfrm>
            <a:off x="6178559" y="2569263"/>
            <a:ext cx="5102020" cy="1287428"/>
          </a:xfrm>
          <a:prstGeom prst="rect">
            <a:avLst/>
          </a:prstGeom>
        </p:spPr>
        <p:txBody>
          <a:bodyPr lIns="68580" tIns="34290" rIns="68580" bIns="34290"/>
          <a:lstStyle>
            <a:lvl1pPr marL="0" indent="0">
              <a:buNone/>
              <a:defRPr sz="3067" b="1">
                <a:solidFill>
                  <a:schemeClr val="bg1"/>
                </a:solidFill>
                <a:latin typeface="HeliosCond" panose="020B050602020203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ru-RU" dirty="0" smtClean="0"/>
              <a:t>КОНТАКТЫ</a:t>
            </a:r>
          </a:p>
        </p:txBody>
      </p:sp>
      <p:grpSp>
        <p:nvGrpSpPr>
          <p:cNvPr id="18" name="Группа 17"/>
          <p:cNvGrpSpPr/>
          <p:nvPr userDrawn="1"/>
        </p:nvGrpSpPr>
        <p:grpSpPr>
          <a:xfrm>
            <a:off x="463349" y="6309335"/>
            <a:ext cx="11130483" cy="495579"/>
            <a:chOff x="463350" y="6309320"/>
            <a:chExt cx="11130482" cy="495579"/>
          </a:xfrm>
        </p:grpSpPr>
        <p:grpSp>
          <p:nvGrpSpPr>
            <p:cNvPr id="19" name="Группа 18"/>
            <p:cNvGrpSpPr/>
            <p:nvPr userDrawn="1"/>
          </p:nvGrpSpPr>
          <p:grpSpPr>
            <a:xfrm>
              <a:off x="545910" y="6309320"/>
              <a:ext cx="11047922" cy="0"/>
              <a:chOff x="1199456" y="6309320"/>
              <a:chExt cx="10375300" cy="0"/>
            </a:xfrm>
          </p:grpSpPr>
          <p:cxnSp>
            <p:nvCxnSpPr>
              <p:cNvPr id="21" name="Прямая соединительная линия 20"/>
              <p:cNvCxnSpPr/>
              <p:nvPr userDrawn="1"/>
            </p:nvCxnSpPr>
            <p:spPr>
              <a:xfrm>
                <a:off x="2649381" y="6309320"/>
                <a:ext cx="8925375" cy="0"/>
              </a:xfrm>
              <a:prstGeom prst="line">
                <a:avLst/>
              </a:prstGeom>
              <a:ln w="28575">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userDrawn="1"/>
            </p:nvCxnSpPr>
            <p:spPr>
              <a:xfrm>
                <a:off x="1199456" y="6309320"/>
                <a:ext cx="17772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0" name="Picture 2" descr="F:\MUSIC\Praca\60 08.03.2015\Styling\Design\JPEG\logo_blue.png"/>
            <p:cNvPicPr>
              <a:picLocks noChangeAspect="1" noChangeArrowheads="1"/>
            </p:cNvPicPr>
            <p:nvPr userDrawn="1"/>
          </p:nvPicPr>
          <p:blipFill rotWithShape="1">
            <a:blip r:embed="rId2">
              <a:biLevel thresh="25000"/>
              <a:extLst>
                <a:ext uri="{28A0092B-C50C-407E-A947-70E740481C1C}">
                  <a14:useLocalDpi xmlns:a14="http://schemas.microsoft.com/office/drawing/2010/main" val="0"/>
                </a:ext>
              </a:extLst>
            </a:blip>
            <a:srcRect l="7580" t="93757" r="73944"/>
            <a:stretch/>
          </p:blipFill>
          <p:spPr bwMode="auto">
            <a:xfrm>
              <a:off x="463350" y="6323432"/>
              <a:ext cx="1899987" cy="4814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64199609"/>
      </p:ext>
    </p:extLst>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Пустой">
    <p:spTree>
      <p:nvGrpSpPr>
        <p:cNvPr id="1" name=""/>
        <p:cNvGrpSpPr/>
        <p:nvPr/>
      </p:nvGrpSpPr>
      <p:grpSpPr>
        <a:xfrm>
          <a:off x="0" y="0"/>
          <a:ext cx="0" cy="0"/>
          <a:chOff x="0" y="0"/>
          <a:chExt cx="0" cy="0"/>
        </a:xfrm>
      </p:grpSpPr>
      <p:sp>
        <p:nvSpPr>
          <p:cNvPr id="3" name="Текст 2"/>
          <p:cNvSpPr>
            <a:spLocks noGrp="1"/>
          </p:cNvSpPr>
          <p:nvPr>
            <p:ph type="body" sz="quarter" idx="10" hasCustomPrompt="1"/>
          </p:nvPr>
        </p:nvSpPr>
        <p:spPr>
          <a:xfrm>
            <a:off x="561476" y="223284"/>
            <a:ext cx="10719103" cy="879395"/>
          </a:xfrm>
          <a:prstGeom prst="rect">
            <a:avLst/>
          </a:prstGeom>
        </p:spPr>
        <p:txBody>
          <a:bodyPr lIns="68580" tIns="34290" rIns="68580" bIns="34290" anchor="b"/>
          <a:lstStyle>
            <a:lvl1pPr marL="0" indent="0">
              <a:spcBef>
                <a:spcPts val="0"/>
              </a:spcBef>
              <a:buNone/>
              <a:defRPr sz="3467" b="1">
                <a:solidFill>
                  <a:schemeClr val="tx2"/>
                </a:solidFill>
                <a:latin typeface="HeliosCond" panose="020B050602020203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ru-RU" dirty="0" smtClean="0"/>
              <a:t>ЗАГОЛОВОК ПУСТОГО СЛАЙДА</a:t>
            </a:r>
          </a:p>
        </p:txBody>
      </p:sp>
      <p:grpSp>
        <p:nvGrpSpPr>
          <p:cNvPr id="4" name="Группа 3"/>
          <p:cNvGrpSpPr/>
          <p:nvPr userDrawn="1"/>
        </p:nvGrpSpPr>
        <p:grpSpPr>
          <a:xfrm>
            <a:off x="545909" y="6309320"/>
            <a:ext cx="11047923" cy="0"/>
            <a:chOff x="1199456" y="6309320"/>
            <a:chExt cx="10375300" cy="0"/>
          </a:xfrm>
        </p:grpSpPr>
        <p:cxnSp>
          <p:nvCxnSpPr>
            <p:cNvPr id="11" name="Прямая соединительная линия 10"/>
            <p:cNvCxnSpPr/>
            <p:nvPr userDrawn="1"/>
          </p:nvCxnSpPr>
          <p:spPr>
            <a:xfrm>
              <a:off x="2649381" y="6309320"/>
              <a:ext cx="8925375" cy="0"/>
            </a:xfrm>
            <a:prstGeom prst="line">
              <a:avLst/>
            </a:prstGeom>
            <a:ln w="19050">
              <a:solidFill>
                <a:schemeClr val="accent1">
                  <a:shade val="95000"/>
                  <a:satMod val="10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userDrawn="1"/>
          </p:nvCxnSpPr>
          <p:spPr>
            <a:xfrm>
              <a:off x="1199456" y="6309320"/>
              <a:ext cx="1777271"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6" name="Номер слайда 1"/>
          <p:cNvSpPr txBox="1">
            <a:spLocks/>
          </p:cNvSpPr>
          <p:nvPr userDrawn="1"/>
        </p:nvSpPr>
        <p:spPr>
          <a:xfrm>
            <a:off x="10936728" y="6377364"/>
            <a:ext cx="687696" cy="360357"/>
          </a:xfrm>
          <a:prstGeom prst="rect">
            <a:avLst/>
          </a:prstGeom>
        </p:spPr>
        <p:txBody>
          <a:bodyPr lIns="91440" tIns="45720" rIns="91440" bIns="45720"/>
          <a:lstStyle>
            <a:defPPr>
              <a:defRPr lang="ru-RU"/>
            </a:defPPr>
            <a:lvl1pPr marL="0" algn="r" defTabSz="914400" rtl="0" eaLnBrk="1" latinLnBrk="0" hangingPunct="1">
              <a:defRPr sz="1800" kern="1200">
                <a:solidFill>
                  <a:schemeClr val="tx2"/>
                </a:solidFill>
                <a:latin typeface="HeliosUltraCompressedC" panose="00000508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8A76-64F7-4872-8D12-61D35368D605}" type="slidenum">
              <a:rPr lang="en-US" altLang="ru-RU" sz="1867" b="1" smtClean="0">
                <a:solidFill>
                  <a:srgbClr val="4767A9"/>
                </a:solidFill>
                <a:latin typeface="HeliosCondThin" panose="020B0303020202020204" pitchFamily="34" charset="-52"/>
              </a:rPr>
              <a:pPr/>
              <a:t>‹#›</a:t>
            </a:fld>
            <a:endParaRPr lang="en-US" altLang="ru-RU" sz="1867" b="1" dirty="0">
              <a:solidFill>
                <a:srgbClr val="4767A9"/>
              </a:solidFill>
              <a:latin typeface="HeliosCondThin" panose="020B0303020202020204" pitchFamily="34" charset="-52"/>
            </a:endParaRPr>
          </a:p>
        </p:txBody>
      </p:sp>
      <p:pic>
        <p:nvPicPr>
          <p:cNvPr id="10" name="Picture 2" descr="F:\MUSIC\Praca\60 08.03.2015\Styling\Design\JPEG\logo_blu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580" t="93757" r="73944"/>
          <a:stretch/>
        </p:blipFill>
        <p:spPr bwMode="auto">
          <a:xfrm>
            <a:off x="463353" y="6323447"/>
            <a:ext cx="1899987" cy="481467"/>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Прямая соединительная линия 18"/>
          <p:cNvCxnSpPr/>
          <p:nvPr userDrawn="1"/>
        </p:nvCxnSpPr>
        <p:spPr>
          <a:xfrm>
            <a:off x="568395" y="1196755"/>
            <a:ext cx="1872885"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10246"/>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Буллеты_Желтые">
    <p:spTree>
      <p:nvGrpSpPr>
        <p:cNvPr id="1" name=""/>
        <p:cNvGrpSpPr/>
        <p:nvPr/>
      </p:nvGrpSpPr>
      <p:grpSpPr>
        <a:xfrm>
          <a:off x="0" y="0"/>
          <a:ext cx="0" cy="0"/>
          <a:chOff x="0" y="0"/>
          <a:chExt cx="0" cy="0"/>
        </a:xfrm>
      </p:grpSpPr>
      <p:grpSp>
        <p:nvGrpSpPr>
          <p:cNvPr id="2" name="Группа 1"/>
          <p:cNvGrpSpPr/>
          <p:nvPr userDrawn="1"/>
        </p:nvGrpSpPr>
        <p:grpSpPr>
          <a:xfrm>
            <a:off x="463349" y="1196757"/>
            <a:ext cx="11130483" cy="5608145"/>
            <a:chOff x="463350" y="1196754"/>
            <a:chExt cx="11130482" cy="5608145"/>
          </a:xfrm>
        </p:grpSpPr>
        <p:grpSp>
          <p:nvGrpSpPr>
            <p:cNvPr id="17" name="Группа 16"/>
            <p:cNvGrpSpPr/>
            <p:nvPr userDrawn="1"/>
          </p:nvGrpSpPr>
          <p:grpSpPr>
            <a:xfrm>
              <a:off x="545910" y="6309320"/>
              <a:ext cx="11047922" cy="0"/>
              <a:chOff x="1199456" y="6309320"/>
              <a:chExt cx="10375300" cy="0"/>
            </a:xfrm>
          </p:grpSpPr>
          <p:cxnSp>
            <p:nvCxnSpPr>
              <p:cNvPr id="18" name="Прямая соединительная линия 17"/>
              <p:cNvCxnSpPr/>
              <p:nvPr userDrawn="1"/>
            </p:nvCxnSpPr>
            <p:spPr>
              <a:xfrm>
                <a:off x="2649381" y="6309320"/>
                <a:ext cx="8925375" cy="0"/>
              </a:xfrm>
              <a:prstGeom prst="line">
                <a:avLst/>
              </a:prstGeom>
              <a:ln w="19050">
                <a:solidFill>
                  <a:schemeClr val="accent1">
                    <a:shade val="95000"/>
                    <a:satMod val="10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userDrawn="1"/>
            </p:nvCxnSpPr>
            <p:spPr>
              <a:xfrm>
                <a:off x="1199456" y="6309320"/>
                <a:ext cx="1777271" cy="0"/>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20" name="Picture 2" descr="F:\MUSIC\Praca\60 08.03.2015\Styling\Design\JPEG\logo_blu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580" t="93757" r="73944"/>
            <a:stretch/>
          </p:blipFill>
          <p:spPr bwMode="auto">
            <a:xfrm>
              <a:off x="463350" y="6323432"/>
              <a:ext cx="1899987" cy="48146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Прямая соединительная линия 20"/>
            <p:cNvCxnSpPr/>
            <p:nvPr userDrawn="1"/>
          </p:nvCxnSpPr>
          <p:spPr>
            <a:xfrm>
              <a:off x="568393" y="1196754"/>
              <a:ext cx="1872885"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3" name="Текст 2"/>
          <p:cNvSpPr>
            <a:spLocks noGrp="1"/>
          </p:cNvSpPr>
          <p:nvPr>
            <p:ph type="body" sz="quarter" idx="10" hasCustomPrompt="1"/>
          </p:nvPr>
        </p:nvSpPr>
        <p:spPr>
          <a:xfrm>
            <a:off x="561476" y="223284"/>
            <a:ext cx="10719103" cy="879395"/>
          </a:xfrm>
          <a:prstGeom prst="rect">
            <a:avLst/>
          </a:prstGeom>
        </p:spPr>
        <p:txBody>
          <a:bodyPr lIns="68580" tIns="34290" rIns="68580" bIns="34290" anchor="b"/>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3467" b="1" baseline="0">
                <a:solidFill>
                  <a:schemeClr val="tx2"/>
                </a:solidFill>
                <a:latin typeface="HeliosCond" panose="020B050602020203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ru-RU" dirty="0" smtClean="0"/>
              <a:t>ЗАГОЛОВОК ДЛЯ БУЛЛЕТОВ (ЖЕЛТЫЕ МЕТКИ)</a:t>
            </a:r>
          </a:p>
        </p:txBody>
      </p:sp>
      <p:sp>
        <p:nvSpPr>
          <p:cNvPr id="16" name="Номер слайда 1"/>
          <p:cNvSpPr txBox="1">
            <a:spLocks/>
          </p:cNvSpPr>
          <p:nvPr userDrawn="1"/>
        </p:nvSpPr>
        <p:spPr>
          <a:xfrm>
            <a:off x="10936728" y="6377364"/>
            <a:ext cx="687696" cy="360357"/>
          </a:xfrm>
          <a:prstGeom prst="rect">
            <a:avLst/>
          </a:prstGeom>
        </p:spPr>
        <p:txBody>
          <a:bodyPr lIns="91440" tIns="45720" rIns="91440" bIns="45720"/>
          <a:lstStyle>
            <a:defPPr>
              <a:defRPr lang="ru-RU"/>
            </a:defPPr>
            <a:lvl1pPr marL="0" algn="r" defTabSz="914400" rtl="0" eaLnBrk="1" latinLnBrk="0" hangingPunct="1">
              <a:defRPr sz="1800" kern="1200">
                <a:solidFill>
                  <a:schemeClr val="tx2"/>
                </a:solidFill>
                <a:latin typeface="HeliosUltraCompressedC" panose="00000508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8A76-64F7-4872-8D12-61D35368D605}" type="slidenum">
              <a:rPr lang="en-US" altLang="ru-RU" sz="1867" b="1" smtClean="0">
                <a:solidFill>
                  <a:srgbClr val="4767A9"/>
                </a:solidFill>
                <a:latin typeface="HeliosCondThin" panose="020B0303020202020204" pitchFamily="34" charset="-52"/>
              </a:rPr>
              <a:pPr/>
              <a:t>‹#›</a:t>
            </a:fld>
            <a:endParaRPr lang="en-US" altLang="ru-RU" sz="1867" b="1" dirty="0">
              <a:solidFill>
                <a:srgbClr val="4767A9"/>
              </a:solidFill>
              <a:latin typeface="HeliosCondThin" panose="020B0303020202020204" pitchFamily="34" charset="-52"/>
            </a:endParaRPr>
          </a:p>
        </p:txBody>
      </p:sp>
      <p:sp>
        <p:nvSpPr>
          <p:cNvPr id="34" name="Текст 4"/>
          <p:cNvSpPr>
            <a:spLocks noGrp="1"/>
          </p:cNvSpPr>
          <p:nvPr>
            <p:ph type="body" sz="quarter" idx="11"/>
          </p:nvPr>
        </p:nvSpPr>
        <p:spPr>
          <a:xfrm>
            <a:off x="776371" y="1844676"/>
            <a:ext cx="4800000" cy="4007485"/>
          </a:xfrm>
          <a:prstGeom prst="rect">
            <a:avLst/>
          </a:prstGeom>
        </p:spPr>
        <p:txBody>
          <a:bodyPr lIns="68580" tIns="34290" rIns="68580" bIns="34290"/>
          <a:lstStyle>
            <a:lvl1pPr marL="285744" indent="-285744">
              <a:spcBef>
                <a:spcPts val="0"/>
              </a:spcBef>
              <a:spcAft>
                <a:spcPts val="1800"/>
              </a:spcAft>
              <a:buClr>
                <a:schemeClr val="accent3"/>
              </a:buClr>
              <a:buFont typeface="Wingdings" panose="05000000000000000000" pitchFamily="2" charset="2"/>
              <a:buChar char="§"/>
              <a:defRPr sz="2000">
                <a:latin typeface="Helios" pitchFamily="2" charset="0"/>
              </a:defRPr>
            </a:lvl1pPr>
            <a:lvl2pPr marL="742932" indent="-285744">
              <a:buClr>
                <a:schemeClr val="accent3"/>
              </a:buClr>
              <a:buFont typeface="Wingdings" panose="05000000000000000000" pitchFamily="2" charset="2"/>
              <a:buChar char="§"/>
              <a:defRPr sz="1600"/>
            </a:lvl2pPr>
            <a:lvl3pPr marL="1200121" indent="-285744">
              <a:buClr>
                <a:schemeClr val="accent3"/>
              </a:buClr>
              <a:buFont typeface="Wingdings" panose="05000000000000000000" pitchFamily="2" charset="2"/>
              <a:buChar char="§"/>
              <a:defRPr sz="1600"/>
            </a:lvl3pPr>
            <a:lvl4pPr marL="1657309" indent="-285744">
              <a:buClr>
                <a:schemeClr val="accent3"/>
              </a:buClr>
              <a:buFont typeface="Wingdings" panose="05000000000000000000" pitchFamily="2" charset="2"/>
              <a:buChar char="§"/>
              <a:defRPr sz="1600"/>
            </a:lvl4pPr>
            <a:lvl5pPr marL="2114498" indent="-285744">
              <a:buClr>
                <a:schemeClr val="accent3"/>
              </a:buClr>
              <a:buFont typeface="Wingdings" panose="05000000000000000000" pitchFamily="2" charset="2"/>
              <a:buChar char="§"/>
              <a:defRPr sz="1600"/>
            </a:lvl5pPr>
          </a:lstStyle>
          <a:p>
            <a:pPr lvl="0"/>
            <a:r>
              <a:rPr lang="ru-RU" smtClean="0"/>
              <a:t>Образец текста</a:t>
            </a:r>
          </a:p>
          <a:p>
            <a:pPr lvl="1"/>
            <a:r>
              <a:rPr lang="ru-RU" smtClean="0"/>
              <a:t>Второй уровень</a:t>
            </a:r>
          </a:p>
        </p:txBody>
      </p:sp>
      <p:sp>
        <p:nvSpPr>
          <p:cNvPr id="35" name="Текст 4"/>
          <p:cNvSpPr>
            <a:spLocks noGrp="1"/>
          </p:cNvSpPr>
          <p:nvPr>
            <p:ph type="body" sz="quarter" idx="12"/>
          </p:nvPr>
        </p:nvSpPr>
        <p:spPr>
          <a:xfrm>
            <a:off x="6207860" y="1844676"/>
            <a:ext cx="4800000" cy="4007485"/>
          </a:xfrm>
          <a:prstGeom prst="rect">
            <a:avLst/>
          </a:prstGeom>
        </p:spPr>
        <p:txBody>
          <a:bodyPr lIns="68580" tIns="34290" rIns="68580" bIns="34290"/>
          <a:lstStyle>
            <a:lvl1pPr marL="285744" indent="-285744">
              <a:spcBef>
                <a:spcPts val="0"/>
              </a:spcBef>
              <a:spcAft>
                <a:spcPts val="1800"/>
              </a:spcAft>
              <a:buClr>
                <a:schemeClr val="accent3"/>
              </a:buClr>
              <a:buFont typeface="Wingdings" panose="05000000000000000000" pitchFamily="2" charset="2"/>
              <a:buChar char="§"/>
              <a:defRPr sz="2000">
                <a:latin typeface="Helios" pitchFamily="2" charset="0"/>
              </a:defRPr>
            </a:lvl1pPr>
            <a:lvl2pPr marL="742932" indent="-285744">
              <a:buClr>
                <a:schemeClr val="accent3"/>
              </a:buClr>
              <a:buFont typeface="Wingdings" panose="05000000000000000000" pitchFamily="2" charset="2"/>
              <a:buChar char="§"/>
              <a:defRPr sz="1600"/>
            </a:lvl2pPr>
            <a:lvl3pPr marL="1200121" indent="-285744">
              <a:buClr>
                <a:schemeClr val="accent3"/>
              </a:buClr>
              <a:buFont typeface="Wingdings" panose="05000000000000000000" pitchFamily="2" charset="2"/>
              <a:buChar char="§"/>
              <a:defRPr sz="1600"/>
            </a:lvl3pPr>
            <a:lvl4pPr marL="1657309" indent="-285744">
              <a:buClr>
                <a:schemeClr val="accent3"/>
              </a:buClr>
              <a:buFont typeface="Wingdings" panose="05000000000000000000" pitchFamily="2" charset="2"/>
              <a:buChar char="§"/>
              <a:defRPr sz="1600"/>
            </a:lvl4pPr>
            <a:lvl5pPr marL="2114498" indent="-285744">
              <a:buClr>
                <a:schemeClr val="accent3"/>
              </a:buClr>
              <a:buFont typeface="Wingdings" panose="05000000000000000000" pitchFamily="2" charset="2"/>
              <a:buChar char="§"/>
              <a:defRPr sz="1600"/>
            </a:lvl5pPr>
          </a:lstStyle>
          <a:p>
            <a:pPr lvl="0"/>
            <a:r>
              <a:rPr lang="ru-RU" smtClean="0"/>
              <a:t>Образец текста</a:t>
            </a:r>
          </a:p>
          <a:p>
            <a:pPr lvl="1"/>
            <a:r>
              <a:rPr lang="ru-RU" smtClean="0"/>
              <a:t>Второй уровень</a:t>
            </a:r>
          </a:p>
        </p:txBody>
      </p:sp>
    </p:spTree>
    <p:extLst>
      <p:ext uri="{BB962C8B-B14F-4D97-AF65-F5344CB8AC3E}">
        <p14:creationId xmlns:p14="http://schemas.microsoft.com/office/powerpoint/2010/main" val="4270667282"/>
      </p:ext>
    </p:extLst>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Буллеты_Синие">
    <p:spTree>
      <p:nvGrpSpPr>
        <p:cNvPr id="1" name=""/>
        <p:cNvGrpSpPr/>
        <p:nvPr/>
      </p:nvGrpSpPr>
      <p:grpSpPr>
        <a:xfrm>
          <a:off x="0" y="0"/>
          <a:ext cx="0" cy="0"/>
          <a:chOff x="0" y="0"/>
          <a:chExt cx="0" cy="0"/>
        </a:xfrm>
      </p:grpSpPr>
      <p:sp>
        <p:nvSpPr>
          <p:cNvPr id="3" name="Текст 2"/>
          <p:cNvSpPr>
            <a:spLocks noGrp="1"/>
          </p:cNvSpPr>
          <p:nvPr>
            <p:ph type="body" sz="quarter" idx="10" hasCustomPrompt="1"/>
          </p:nvPr>
        </p:nvSpPr>
        <p:spPr>
          <a:xfrm>
            <a:off x="561476" y="223284"/>
            <a:ext cx="10719103" cy="879395"/>
          </a:xfrm>
          <a:prstGeom prst="rect">
            <a:avLst/>
          </a:prstGeom>
        </p:spPr>
        <p:txBody>
          <a:bodyPr lIns="68580" tIns="34290" rIns="68580" bIns="34290" anchor="b"/>
          <a:lstStyle>
            <a:lvl1pPr marL="0" indent="0">
              <a:spcBef>
                <a:spcPts val="0"/>
              </a:spcBef>
              <a:buNone/>
              <a:defRPr sz="3467" b="1" baseline="0">
                <a:solidFill>
                  <a:schemeClr val="tx2"/>
                </a:solidFill>
                <a:latin typeface="HeliosCond" panose="020B050602020203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ru-RU" dirty="0" smtClean="0"/>
              <a:t>ЗАГОЛОВОК ДЛЯ БУЛЛЕТОВ (СИНИЕ МЕТКИ)</a:t>
            </a:r>
          </a:p>
        </p:txBody>
      </p:sp>
      <p:cxnSp>
        <p:nvCxnSpPr>
          <p:cNvPr id="9" name="Прямая соединительная линия 8"/>
          <p:cNvCxnSpPr/>
          <p:nvPr userDrawn="1"/>
        </p:nvCxnSpPr>
        <p:spPr>
          <a:xfrm>
            <a:off x="144016" y="3501008"/>
            <a:ext cx="537659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Номер слайда 1"/>
          <p:cNvSpPr txBox="1">
            <a:spLocks/>
          </p:cNvSpPr>
          <p:nvPr userDrawn="1"/>
        </p:nvSpPr>
        <p:spPr>
          <a:xfrm>
            <a:off x="10936728" y="6377364"/>
            <a:ext cx="687696" cy="360357"/>
          </a:xfrm>
          <a:prstGeom prst="rect">
            <a:avLst/>
          </a:prstGeom>
        </p:spPr>
        <p:txBody>
          <a:bodyPr lIns="91440" tIns="45720" rIns="91440" bIns="45720"/>
          <a:lstStyle>
            <a:defPPr>
              <a:defRPr lang="ru-RU"/>
            </a:defPPr>
            <a:lvl1pPr marL="0" algn="r" defTabSz="914400" rtl="0" eaLnBrk="1" latinLnBrk="0" hangingPunct="1">
              <a:defRPr sz="1800" kern="1200">
                <a:solidFill>
                  <a:schemeClr val="tx2"/>
                </a:solidFill>
                <a:latin typeface="HeliosUltraCompressedC" panose="00000508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8A76-64F7-4872-8D12-61D35368D605}" type="slidenum">
              <a:rPr lang="en-US" altLang="ru-RU" sz="1867" b="1" smtClean="0">
                <a:solidFill>
                  <a:srgbClr val="4767A9"/>
                </a:solidFill>
                <a:latin typeface="HeliosCondThin" panose="020B0303020202020204" pitchFamily="34" charset="-52"/>
              </a:rPr>
              <a:pPr/>
              <a:t>‹#›</a:t>
            </a:fld>
            <a:endParaRPr lang="en-US" altLang="ru-RU" sz="1867" b="1" dirty="0">
              <a:solidFill>
                <a:srgbClr val="4767A9"/>
              </a:solidFill>
              <a:latin typeface="HeliosCondThin" panose="020B0303020202020204" pitchFamily="34" charset="-52"/>
            </a:endParaRPr>
          </a:p>
        </p:txBody>
      </p:sp>
      <p:grpSp>
        <p:nvGrpSpPr>
          <p:cNvPr id="17" name="Группа 16"/>
          <p:cNvGrpSpPr/>
          <p:nvPr userDrawn="1"/>
        </p:nvGrpSpPr>
        <p:grpSpPr>
          <a:xfrm>
            <a:off x="545909" y="6309320"/>
            <a:ext cx="11047923" cy="0"/>
            <a:chOff x="1199456" y="6309320"/>
            <a:chExt cx="10375300" cy="0"/>
          </a:xfrm>
        </p:grpSpPr>
        <p:cxnSp>
          <p:nvCxnSpPr>
            <p:cNvPr id="18" name="Прямая соединительная линия 17"/>
            <p:cNvCxnSpPr/>
            <p:nvPr userDrawn="1"/>
          </p:nvCxnSpPr>
          <p:spPr>
            <a:xfrm>
              <a:off x="2649381" y="6309320"/>
              <a:ext cx="8925375" cy="0"/>
            </a:xfrm>
            <a:prstGeom prst="line">
              <a:avLst/>
            </a:prstGeom>
            <a:ln w="19050">
              <a:solidFill>
                <a:schemeClr val="accent1">
                  <a:shade val="95000"/>
                  <a:satMod val="10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userDrawn="1"/>
          </p:nvCxnSpPr>
          <p:spPr>
            <a:xfrm>
              <a:off x="1199456" y="6309320"/>
              <a:ext cx="1777271" cy="0"/>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20" name="Picture 2" descr="F:\MUSIC\Praca\60 08.03.2015\Styling\Design\JPEG\logo_blu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580" t="93757" r="73944"/>
          <a:stretch/>
        </p:blipFill>
        <p:spPr bwMode="auto">
          <a:xfrm>
            <a:off x="463353" y="6323447"/>
            <a:ext cx="1899987" cy="48146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Прямая соединительная линия 20"/>
          <p:cNvCxnSpPr/>
          <p:nvPr userDrawn="1"/>
        </p:nvCxnSpPr>
        <p:spPr>
          <a:xfrm>
            <a:off x="568395" y="1196755"/>
            <a:ext cx="187288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2" name="Текст 4"/>
          <p:cNvSpPr>
            <a:spLocks noGrp="1"/>
          </p:cNvSpPr>
          <p:nvPr>
            <p:ph type="body" sz="quarter" idx="13"/>
          </p:nvPr>
        </p:nvSpPr>
        <p:spPr>
          <a:xfrm>
            <a:off x="760328" y="1844676"/>
            <a:ext cx="4800000" cy="4007485"/>
          </a:xfrm>
          <a:prstGeom prst="rect">
            <a:avLst/>
          </a:prstGeom>
        </p:spPr>
        <p:txBody>
          <a:bodyPr lIns="68580" tIns="34290" rIns="68580" bIns="34290"/>
          <a:lstStyle>
            <a:lvl1pPr marL="285744" indent="-285744">
              <a:spcBef>
                <a:spcPts val="0"/>
              </a:spcBef>
              <a:spcAft>
                <a:spcPts val="1800"/>
              </a:spcAft>
              <a:buClr>
                <a:schemeClr val="accent3"/>
              </a:buClr>
              <a:buFontTx/>
              <a:buBlip>
                <a:blip r:embed="rId3"/>
              </a:buBlip>
              <a:defRPr sz="2000">
                <a:latin typeface="Helios" pitchFamily="2" charset="0"/>
              </a:defRPr>
            </a:lvl1pPr>
            <a:lvl2pPr marL="742932" indent="-285744">
              <a:buClr>
                <a:schemeClr val="accent3"/>
              </a:buClr>
              <a:buFont typeface="Wingdings" panose="05000000000000000000" pitchFamily="2" charset="2"/>
              <a:buChar char="§"/>
              <a:defRPr sz="1600"/>
            </a:lvl2pPr>
            <a:lvl3pPr marL="1200121" indent="-285744">
              <a:buClr>
                <a:schemeClr val="accent3"/>
              </a:buClr>
              <a:buFont typeface="Wingdings" panose="05000000000000000000" pitchFamily="2" charset="2"/>
              <a:buChar char="§"/>
              <a:defRPr sz="1600"/>
            </a:lvl3pPr>
            <a:lvl4pPr marL="1657309" indent="-285744">
              <a:buClr>
                <a:schemeClr val="accent3"/>
              </a:buClr>
              <a:buFont typeface="Wingdings" panose="05000000000000000000" pitchFamily="2" charset="2"/>
              <a:buChar char="§"/>
              <a:defRPr sz="1600"/>
            </a:lvl4pPr>
            <a:lvl5pPr marL="2114498" indent="-285744">
              <a:buClr>
                <a:schemeClr val="accent3"/>
              </a:buClr>
              <a:buFont typeface="Wingdings" panose="05000000000000000000" pitchFamily="2" charset="2"/>
              <a:buChar char="§"/>
              <a:defRPr sz="1600"/>
            </a:lvl5pPr>
          </a:lstStyle>
          <a:p>
            <a:pPr lvl="0"/>
            <a:r>
              <a:rPr lang="ru-RU" smtClean="0"/>
              <a:t>Образец текста</a:t>
            </a:r>
          </a:p>
          <a:p>
            <a:pPr lvl="1"/>
            <a:r>
              <a:rPr lang="ru-RU" smtClean="0"/>
              <a:t>Второй уровень</a:t>
            </a:r>
          </a:p>
        </p:txBody>
      </p:sp>
      <p:sp>
        <p:nvSpPr>
          <p:cNvPr id="23" name="Текст 4"/>
          <p:cNvSpPr>
            <a:spLocks noGrp="1"/>
          </p:cNvSpPr>
          <p:nvPr>
            <p:ph type="body" sz="quarter" idx="14"/>
          </p:nvPr>
        </p:nvSpPr>
        <p:spPr>
          <a:xfrm>
            <a:off x="6239945" y="1828636"/>
            <a:ext cx="4800000" cy="4007485"/>
          </a:xfrm>
          <a:prstGeom prst="rect">
            <a:avLst/>
          </a:prstGeom>
        </p:spPr>
        <p:txBody>
          <a:bodyPr lIns="68580" tIns="34290" rIns="68580" bIns="34290"/>
          <a:lstStyle>
            <a:lvl1pPr marL="285744" indent="-285744">
              <a:spcBef>
                <a:spcPts val="0"/>
              </a:spcBef>
              <a:spcAft>
                <a:spcPts val="1800"/>
              </a:spcAft>
              <a:buClr>
                <a:schemeClr val="accent3"/>
              </a:buClr>
              <a:buFontTx/>
              <a:buBlip>
                <a:blip r:embed="rId3"/>
              </a:buBlip>
              <a:defRPr sz="2000">
                <a:latin typeface="Helios" pitchFamily="2" charset="0"/>
              </a:defRPr>
            </a:lvl1pPr>
            <a:lvl2pPr marL="742932" indent="-285744">
              <a:buClr>
                <a:schemeClr val="accent3"/>
              </a:buClr>
              <a:buFont typeface="Wingdings" panose="05000000000000000000" pitchFamily="2" charset="2"/>
              <a:buChar char="§"/>
              <a:defRPr sz="1600"/>
            </a:lvl2pPr>
            <a:lvl3pPr marL="1200121" indent="-285744">
              <a:buClr>
                <a:schemeClr val="accent3"/>
              </a:buClr>
              <a:buFont typeface="Wingdings" panose="05000000000000000000" pitchFamily="2" charset="2"/>
              <a:buChar char="§"/>
              <a:defRPr sz="1600"/>
            </a:lvl3pPr>
            <a:lvl4pPr marL="1657309" indent="-285744">
              <a:buClr>
                <a:schemeClr val="accent3"/>
              </a:buClr>
              <a:buFont typeface="Wingdings" panose="05000000000000000000" pitchFamily="2" charset="2"/>
              <a:buChar char="§"/>
              <a:defRPr sz="1600"/>
            </a:lvl4pPr>
            <a:lvl5pPr marL="2114498" indent="-285744">
              <a:buClr>
                <a:schemeClr val="accent3"/>
              </a:buClr>
              <a:buFont typeface="Wingdings" panose="05000000000000000000" pitchFamily="2" charset="2"/>
              <a:buChar char="§"/>
              <a:defRPr sz="1600"/>
            </a:lvl5pPr>
          </a:lstStyle>
          <a:p>
            <a:pPr lvl="0"/>
            <a:r>
              <a:rPr lang="ru-RU" smtClean="0"/>
              <a:t>Образец текста</a:t>
            </a:r>
          </a:p>
          <a:p>
            <a:pPr lvl="1"/>
            <a:r>
              <a:rPr lang="ru-RU" smtClean="0"/>
              <a:t>Второй уровень</a:t>
            </a:r>
          </a:p>
        </p:txBody>
      </p:sp>
    </p:spTree>
    <p:extLst>
      <p:ext uri="{BB962C8B-B14F-4D97-AF65-F5344CB8AC3E}">
        <p14:creationId xmlns:p14="http://schemas.microsoft.com/office/powerpoint/2010/main" val="1320165703"/>
      </p:ext>
    </p:extLst>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Диаграммы">
    <p:spTree>
      <p:nvGrpSpPr>
        <p:cNvPr id="1" name=""/>
        <p:cNvGrpSpPr/>
        <p:nvPr/>
      </p:nvGrpSpPr>
      <p:grpSpPr>
        <a:xfrm>
          <a:off x="0" y="0"/>
          <a:ext cx="0" cy="0"/>
          <a:chOff x="0" y="0"/>
          <a:chExt cx="0" cy="0"/>
        </a:xfrm>
      </p:grpSpPr>
      <p:sp>
        <p:nvSpPr>
          <p:cNvPr id="3" name="Текст 2"/>
          <p:cNvSpPr>
            <a:spLocks noGrp="1"/>
          </p:cNvSpPr>
          <p:nvPr>
            <p:ph type="body" sz="quarter" idx="10" hasCustomPrompt="1"/>
          </p:nvPr>
        </p:nvSpPr>
        <p:spPr>
          <a:xfrm>
            <a:off x="561480" y="223284"/>
            <a:ext cx="10956759" cy="879395"/>
          </a:xfrm>
          <a:prstGeom prst="rect">
            <a:avLst/>
          </a:prstGeom>
        </p:spPr>
        <p:txBody>
          <a:bodyPr lIns="68580" tIns="34290" rIns="68580" bIns="34290" anchor="b"/>
          <a:lstStyle>
            <a:lvl1pPr marL="0" indent="0">
              <a:spcBef>
                <a:spcPts val="0"/>
              </a:spcBef>
              <a:buNone/>
              <a:defRPr sz="3467" b="1">
                <a:solidFill>
                  <a:schemeClr val="tx2"/>
                </a:solidFill>
                <a:latin typeface="HeliosCond" panose="020B050602020203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ru-RU" dirty="0" smtClean="0"/>
              <a:t>ЗАГОЛОВОК ДИАГРАММЫ</a:t>
            </a:r>
          </a:p>
        </p:txBody>
      </p:sp>
      <p:cxnSp>
        <p:nvCxnSpPr>
          <p:cNvPr id="9" name="Прямая соединительная линия 8"/>
          <p:cNvCxnSpPr/>
          <p:nvPr userDrawn="1"/>
        </p:nvCxnSpPr>
        <p:spPr>
          <a:xfrm>
            <a:off x="144016" y="3501008"/>
            <a:ext cx="537659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Номер слайда 1"/>
          <p:cNvSpPr txBox="1">
            <a:spLocks/>
          </p:cNvSpPr>
          <p:nvPr userDrawn="1"/>
        </p:nvSpPr>
        <p:spPr>
          <a:xfrm>
            <a:off x="10936728" y="6377364"/>
            <a:ext cx="687696" cy="360357"/>
          </a:xfrm>
          <a:prstGeom prst="rect">
            <a:avLst/>
          </a:prstGeom>
        </p:spPr>
        <p:txBody>
          <a:bodyPr lIns="91440" tIns="45720" rIns="91440" bIns="45720"/>
          <a:lstStyle>
            <a:defPPr>
              <a:defRPr lang="ru-RU"/>
            </a:defPPr>
            <a:lvl1pPr marL="0" algn="r" defTabSz="914400" rtl="0" eaLnBrk="1" latinLnBrk="0" hangingPunct="1">
              <a:defRPr sz="1800" kern="1200">
                <a:solidFill>
                  <a:schemeClr val="tx2"/>
                </a:solidFill>
                <a:latin typeface="HeliosUltraCompressedC" panose="00000508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8A76-64F7-4872-8D12-61D35368D605}" type="slidenum">
              <a:rPr lang="en-US" altLang="ru-RU" sz="1867" b="1" smtClean="0">
                <a:solidFill>
                  <a:srgbClr val="4767A9"/>
                </a:solidFill>
                <a:latin typeface="HeliosCondThin" panose="020B0303020202020204" pitchFamily="34" charset="-52"/>
              </a:rPr>
              <a:pPr/>
              <a:t>‹#›</a:t>
            </a:fld>
            <a:endParaRPr lang="en-US" altLang="ru-RU" sz="1867" b="1" dirty="0">
              <a:solidFill>
                <a:srgbClr val="4767A9"/>
              </a:solidFill>
              <a:latin typeface="HeliosCondThin" panose="020B0303020202020204" pitchFamily="34" charset="-52"/>
            </a:endParaRPr>
          </a:p>
        </p:txBody>
      </p:sp>
      <p:sp>
        <p:nvSpPr>
          <p:cNvPr id="13" name="Диаграмма 3"/>
          <p:cNvSpPr>
            <a:spLocks noGrp="1"/>
          </p:cNvSpPr>
          <p:nvPr>
            <p:ph type="chart" sz="quarter" idx="13"/>
          </p:nvPr>
        </p:nvSpPr>
        <p:spPr>
          <a:xfrm>
            <a:off x="561480" y="1844673"/>
            <a:ext cx="10972799" cy="4071939"/>
          </a:xfrm>
          <a:prstGeom prst="rect">
            <a:avLst/>
          </a:prstGeom>
        </p:spPr>
        <p:txBody>
          <a:bodyPr lIns="68580" tIns="34290" rIns="68580" bIns="34290"/>
          <a:lstStyle>
            <a:lvl1pPr marL="0" indent="0">
              <a:buNone/>
              <a:defRPr sz="2400"/>
            </a:lvl1pPr>
          </a:lstStyle>
          <a:p>
            <a:r>
              <a:rPr lang="ru-RU" smtClean="0">
                <a:latin typeface="Helios" pitchFamily="2" charset="0"/>
              </a:rPr>
              <a:t>Вставка диаграммы</a:t>
            </a:r>
            <a:endParaRPr lang="ru-RU" dirty="0">
              <a:latin typeface="Helios" pitchFamily="2" charset="0"/>
            </a:endParaRPr>
          </a:p>
        </p:txBody>
      </p:sp>
      <p:grpSp>
        <p:nvGrpSpPr>
          <p:cNvPr id="15" name="Группа 14"/>
          <p:cNvGrpSpPr/>
          <p:nvPr userDrawn="1"/>
        </p:nvGrpSpPr>
        <p:grpSpPr>
          <a:xfrm>
            <a:off x="463349" y="1196757"/>
            <a:ext cx="11130483" cy="5608145"/>
            <a:chOff x="463350" y="1196754"/>
            <a:chExt cx="11130482" cy="5608145"/>
          </a:xfrm>
        </p:grpSpPr>
        <p:grpSp>
          <p:nvGrpSpPr>
            <p:cNvPr id="17" name="Группа 16"/>
            <p:cNvGrpSpPr/>
            <p:nvPr userDrawn="1"/>
          </p:nvGrpSpPr>
          <p:grpSpPr>
            <a:xfrm>
              <a:off x="545910" y="6309320"/>
              <a:ext cx="11047922" cy="0"/>
              <a:chOff x="1199456" y="6309320"/>
              <a:chExt cx="10375300" cy="0"/>
            </a:xfrm>
          </p:grpSpPr>
          <p:cxnSp>
            <p:nvCxnSpPr>
              <p:cNvPr id="20" name="Прямая соединительная линия 19"/>
              <p:cNvCxnSpPr/>
              <p:nvPr userDrawn="1"/>
            </p:nvCxnSpPr>
            <p:spPr>
              <a:xfrm>
                <a:off x="2649381" y="6309320"/>
                <a:ext cx="8925375" cy="0"/>
              </a:xfrm>
              <a:prstGeom prst="line">
                <a:avLst/>
              </a:prstGeom>
              <a:ln w="19050">
                <a:solidFill>
                  <a:schemeClr val="accent1">
                    <a:shade val="95000"/>
                    <a:satMod val="10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userDrawn="1"/>
            </p:nvCxnSpPr>
            <p:spPr>
              <a:xfrm>
                <a:off x="1199456" y="6309320"/>
                <a:ext cx="1777271" cy="0"/>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18" name="Picture 2" descr="F:\MUSIC\Praca\60 08.03.2015\Styling\Design\JPEG\logo_blu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580" t="93757" r="73944"/>
            <a:stretch/>
          </p:blipFill>
          <p:spPr bwMode="auto">
            <a:xfrm>
              <a:off x="463350" y="6323432"/>
              <a:ext cx="1899987" cy="481467"/>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Прямая соединительная линия 18"/>
            <p:cNvCxnSpPr/>
            <p:nvPr userDrawn="1"/>
          </p:nvCxnSpPr>
          <p:spPr>
            <a:xfrm>
              <a:off x="568393" y="1196754"/>
              <a:ext cx="1872885" cy="0"/>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09919151"/>
      </p:ext>
    </p:extLst>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Карт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6060" y="846886"/>
            <a:ext cx="9354623" cy="5000325"/>
          </a:xfrm>
          <a:prstGeom prst="rect">
            <a:avLst/>
          </a:prstGeom>
        </p:spPr>
      </p:pic>
      <p:sp>
        <p:nvSpPr>
          <p:cNvPr id="3" name="Текст 2"/>
          <p:cNvSpPr>
            <a:spLocks noGrp="1"/>
          </p:cNvSpPr>
          <p:nvPr>
            <p:ph type="body" sz="quarter" idx="10" hasCustomPrompt="1"/>
          </p:nvPr>
        </p:nvSpPr>
        <p:spPr>
          <a:xfrm>
            <a:off x="561476" y="223284"/>
            <a:ext cx="10719103" cy="879395"/>
          </a:xfrm>
          <a:prstGeom prst="rect">
            <a:avLst/>
          </a:prstGeom>
        </p:spPr>
        <p:txBody>
          <a:bodyPr lIns="68580" tIns="34290" rIns="68580" bIns="34290" anchor="b"/>
          <a:lstStyle>
            <a:lvl1pPr marL="0" indent="0">
              <a:spcBef>
                <a:spcPts val="0"/>
              </a:spcBef>
              <a:buNone/>
              <a:defRPr sz="3467" b="1">
                <a:solidFill>
                  <a:schemeClr val="tx2"/>
                </a:solidFill>
                <a:latin typeface="HeliosCond" panose="020B050602020203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ru-RU" dirty="0" smtClean="0"/>
              <a:t>КАРТА РОССИИ</a:t>
            </a:r>
          </a:p>
        </p:txBody>
      </p:sp>
      <p:sp>
        <p:nvSpPr>
          <p:cNvPr id="16" name="Номер слайда 1"/>
          <p:cNvSpPr txBox="1">
            <a:spLocks/>
          </p:cNvSpPr>
          <p:nvPr userDrawn="1"/>
        </p:nvSpPr>
        <p:spPr>
          <a:xfrm>
            <a:off x="10936728" y="6377364"/>
            <a:ext cx="687696" cy="360357"/>
          </a:xfrm>
          <a:prstGeom prst="rect">
            <a:avLst/>
          </a:prstGeom>
        </p:spPr>
        <p:txBody>
          <a:bodyPr lIns="91440" tIns="45720" rIns="91440" bIns="45720"/>
          <a:lstStyle>
            <a:defPPr>
              <a:defRPr lang="ru-RU"/>
            </a:defPPr>
            <a:lvl1pPr marL="0" algn="r" defTabSz="914400" rtl="0" eaLnBrk="1" latinLnBrk="0" hangingPunct="1">
              <a:defRPr sz="1800" kern="1200">
                <a:solidFill>
                  <a:schemeClr val="tx2"/>
                </a:solidFill>
                <a:latin typeface="HeliosUltraCompressedC" panose="00000508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8A76-64F7-4872-8D12-61D35368D605}" type="slidenum">
              <a:rPr lang="en-US" altLang="ru-RU" sz="1867" b="1" smtClean="0">
                <a:solidFill>
                  <a:srgbClr val="4767A9"/>
                </a:solidFill>
                <a:latin typeface="HeliosCondThin" panose="020B0303020202020204" pitchFamily="34" charset="-52"/>
              </a:rPr>
              <a:pPr/>
              <a:t>‹#›</a:t>
            </a:fld>
            <a:endParaRPr lang="en-US" altLang="ru-RU" sz="1867" b="1" dirty="0">
              <a:solidFill>
                <a:srgbClr val="4767A9"/>
              </a:solidFill>
              <a:latin typeface="HeliosCondThin" panose="020B0303020202020204" pitchFamily="34" charset="-52"/>
            </a:endParaRPr>
          </a:p>
        </p:txBody>
      </p:sp>
      <p:grpSp>
        <p:nvGrpSpPr>
          <p:cNvPr id="17" name="Группа 16"/>
          <p:cNvGrpSpPr/>
          <p:nvPr userDrawn="1"/>
        </p:nvGrpSpPr>
        <p:grpSpPr>
          <a:xfrm>
            <a:off x="463349" y="1196757"/>
            <a:ext cx="11130483" cy="5608145"/>
            <a:chOff x="463350" y="1196754"/>
            <a:chExt cx="11130482" cy="5608145"/>
          </a:xfrm>
        </p:grpSpPr>
        <p:grpSp>
          <p:nvGrpSpPr>
            <p:cNvPr id="18" name="Группа 17"/>
            <p:cNvGrpSpPr/>
            <p:nvPr userDrawn="1"/>
          </p:nvGrpSpPr>
          <p:grpSpPr>
            <a:xfrm>
              <a:off x="545910" y="6309320"/>
              <a:ext cx="11047922" cy="0"/>
              <a:chOff x="1199456" y="6309320"/>
              <a:chExt cx="10375300" cy="0"/>
            </a:xfrm>
          </p:grpSpPr>
          <p:cxnSp>
            <p:nvCxnSpPr>
              <p:cNvPr id="21" name="Прямая соединительная линия 20"/>
              <p:cNvCxnSpPr/>
              <p:nvPr userDrawn="1"/>
            </p:nvCxnSpPr>
            <p:spPr>
              <a:xfrm>
                <a:off x="2649381" y="6309320"/>
                <a:ext cx="8925375" cy="0"/>
              </a:xfrm>
              <a:prstGeom prst="line">
                <a:avLst/>
              </a:prstGeom>
              <a:ln w="19050">
                <a:solidFill>
                  <a:schemeClr val="accent1">
                    <a:shade val="95000"/>
                    <a:satMod val="10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userDrawn="1"/>
            </p:nvCxnSpPr>
            <p:spPr>
              <a:xfrm>
                <a:off x="1199456" y="6309320"/>
                <a:ext cx="1777271" cy="0"/>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19" name="Picture 2" descr="F:\MUSIC\Praca\60 08.03.2015\Styling\Design\JPEG\logo_blu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7580" t="93757" r="73944"/>
            <a:stretch/>
          </p:blipFill>
          <p:spPr bwMode="auto">
            <a:xfrm>
              <a:off x="463350" y="6323432"/>
              <a:ext cx="1899987" cy="481467"/>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Прямая соединительная линия 19"/>
            <p:cNvCxnSpPr/>
            <p:nvPr userDrawn="1"/>
          </p:nvCxnSpPr>
          <p:spPr>
            <a:xfrm>
              <a:off x="568393" y="1196754"/>
              <a:ext cx="1872885" cy="0"/>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3323636"/>
      </p:ext>
    </p:extLst>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Раздел 1">
    <p:bg>
      <p:bgPr>
        <a:solidFill>
          <a:schemeClr val="accent3"/>
        </a:solidFill>
        <a:effectLst/>
      </p:bgPr>
    </p:bg>
    <p:spTree>
      <p:nvGrpSpPr>
        <p:cNvPr id="1" name=""/>
        <p:cNvGrpSpPr/>
        <p:nvPr/>
      </p:nvGrpSpPr>
      <p:grpSpPr>
        <a:xfrm>
          <a:off x="0" y="0"/>
          <a:ext cx="0" cy="0"/>
          <a:chOff x="0" y="0"/>
          <a:chExt cx="0" cy="0"/>
        </a:xfrm>
      </p:grpSpPr>
      <p:grpSp>
        <p:nvGrpSpPr>
          <p:cNvPr id="2" name="Группа 1"/>
          <p:cNvGrpSpPr/>
          <p:nvPr userDrawn="1"/>
        </p:nvGrpSpPr>
        <p:grpSpPr>
          <a:xfrm>
            <a:off x="1104780" y="1269000"/>
            <a:ext cx="4703189" cy="4320000"/>
            <a:chOff x="1104779" y="1556792"/>
            <a:chExt cx="4703189" cy="3240361"/>
          </a:xfrm>
        </p:grpSpPr>
        <p:sp>
          <p:nvSpPr>
            <p:cNvPr id="14" name="Прямоугольник 13"/>
            <p:cNvSpPr/>
            <p:nvPr userDrawn="1"/>
          </p:nvSpPr>
          <p:spPr>
            <a:xfrm>
              <a:off x="1104779" y="1556792"/>
              <a:ext cx="4511168" cy="3096345"/>
            </a:xfrm>
            <a:prstGeom prst="rect">
              <a:avLst/>
            </a:prstGeom>
            <a:solidFill>
              <a:schemeClr val="bg1"/>
            </a:solidFill>
            <a:ln w="762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sz="1867">
                <a:solidFill>
                  <a:srgbClr val="FFFFFF"/>
                </a:solidFill>
              </a:endParaRPr>
            </a:p>
          </p:txBody>
        </p:sp>
        <p:sp>
          <p:nvSpPr>
            <p:cNvPr id="15" name="Прямоугольник 14"/>
            <p:cNvSpPr/>
            <p:nvPr userDrawn="1"/>
          </p:nvSpPr>
          <p:spPr>
            <a:xfrm>
              <a:off x="1199456" y="1628801"/>
              <a:ext cx="4608512" cy="3168352"/>
            </a:xfrm>
            <a:prstGeom prst="rect">
              <a:avLst/>
            </a:prstGeom>
            <a:noFill/>
            <a:ln w="762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sz="1867">
                <a:solidFill>
                  <a:srgbClr val="FFFFFF"/>
                </a:solidFill>
              </a:endParaRPr>
            </a:p>
          </p:txBody>
        </p:sp>
      </p:grpSp>
      <p:sp>
        <p:nvSpPr>
          <p:cNvPr id="12" name="Текст 2"/>
          <p:cNvSpPr>
            <a:spLocks noGrp="1"/>
          </p:cNvSpPr>
          <p:nvPr>
            <p:ph type="body" sz="quarter" idx="10" hasCustomPrompt="1"/>
          </p:nvPr>
        </p:nvSpPr>
        <p:spPr>
          <a:xfrm>
            <a:off x="1570047" y="2550926"/>
            <a:ext cx="3746233" cy="1287428"/>
          </a:xfrm>
          <a:prstGeom prst="rect">
            <a:avLst/>
          </a:prstGeom>
        </p:spPr>
        <p:txBody>
          <a:bodyPr lIns="68580" tIns="34290" rIns="68580" bIns="34290"/>
          <a:lstStyle>
            <a:lvl1pPr marL="0" indent="0">
              <a:buNone/>
              <a:defRPr sz="3467" b="1">
                <a:solidFill>
                  <a:schemeClr val="tx1"/>
                </a:solidFill>
                <a:latin typeface="HeliosCond" panose="020B050602020203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ru-RU" dirty="0" smtClean="0"/>
              <a:t>ЗАГОЛОВОК </a:t>
            </a:r>
          </a:p>
          <a:p>
            <a:pPr lvl="0"/>
            <a:r>
              <a:rPr lang="ru-RU" dirty="0" smtClean="0"/>
              <a:t>ПОДРАЗДЕЛА</a:t>
            </a:r>
          </a:p>
        </p:txBody>
      </p:sp>
      <p:sp>
        <p:nvSpPr>
          <p:cNvPr id="16" name="Номер слайда 1"/>
          <p:cNvSpPr txBox="1">
            <a:spLocks/>
          </p:cNvSpPr>
          <p:nvPr userDrawn="1"/>
        </p:nvSpPr>
        <p:spPr>
          <a:xfrm>
            <a:off x="10936728" y="6377364"/>
            <a:ext cx="687696" cy="360357"/>
          </a:xfrm>
          <a:prstGeom prst="rect">
            <a:avLst/>
          </a:prstGeom>
        </p:spPr>
        <p:txBody>
          <a:bodyPr lIns="91440" tIns="45720" rIns="91440" bIns="45720"/>
          <a:lstStyle>
            <a:defPPr>
              <a:defRPr lang="ru-RU"/>
            </a:defPPr>
            <a:lvl1pPr marL="0" algn="r" defTabSz="914400" rtl="0" eaLnBrk="1" latinLnBrk="0" hangingPunct="1">
              <a:defRPr sz="1800" kern="1200">
                <a:solidFill>
                  <a:schemeClr val="tx2"/>
                </a:solidFill>
                <a:latin typeface="HeliosUltraCompressedC" panose="00000508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8A76-64F7-4872-8D12-61D35368D605}" type="slidenum">
              <a:rPr lang="en-US" altLang="ru-RU" sz="1867" b="1" smtClean="0">
                <a:solidFill>
                  <a:srgbClr val="4767A9"/>
                </a:solidFill>
                <a:latin typeface="HeliosCondThin" panose="020B0303020202020204" pitchFamily="34" charset="-52"/>
              </a:rPr>
              <a:pPr/>
              <a:t>‹#›</a:t>
            </a:fld>
            <a:endParaRPr lang="en-US" altLang="ru-RU" sz="1867" b="1" dirty="0">
              <a:solidFill>
                <a:srgbClr val="4767A9"/>
              </a:solidFill>
              <a:latin typeface="HeliosCondThin" panose="020B0303020202020204" pitchFamily="34" charset="-52"/>
            </a:endParaRPr>
          </a:p>
        </p:txBody>
      </p:sp>
      <p:grpSp>
        <p:nvGrpSpPr>
          <p:cNvPr id="17" name="Группа 16"/>
          <p:cNvGrpSpPr/>
          <p:nvPr userDrawn="1"/>
        </p:nvGrpSpPr>
        <p:grpSpPr>
          <a:xfrm>
            <a:off x="463349" y="6309335"/>
            <a:ext cx="11130483" cy="495579"/>
            <a:chOff x="463350" y="6309320"/>
            <a:chExt cx="11130482" cy="495579"/>
          </a:xfrm>
        </p:grpSpPr>
        <p:grpSp>
          <p:nvGrpSpPr>
            <p:cNvPr id="18" name="Группа 17"/>
            <p:cNvGrpSpPr/>
            <p:nvPr userDrawn="1"/>
          </p:nvGrpSpPr>
          <p:grpSpPr>
            <a:xfrm>
              <a:off x="545910" y="6309320"/>
              <a:ext cx="11047922" cy="0"/>
              <a:chOff x="1199456" y="6309320"/>
              <a:chExt cx="10375300" cy="0"/>
            </a:xfrm>
          </p:grpSpPr>
          <p:cxnSp>
            <p:nvCxnSpPr>
              <p:cNvPr id="21" name="Прямая соединительная линия 20"/>
              <p:cNvCxnSpPr/>
              <p:nvPr userDrawn="1"/>
            </p:nvCxnSpPr>
            <p:spPr>
              <a:xfrm>
                <a:off x="2649381" y="6309320"/>
                <a:ext cx="8925375" cy="0"/>
              </a:xfrm>
              <a:prstGeom prst="line">
                <a:avLst/>
              </a:prstGeom>
              <a:ln w="19050">
                <a:solidFill>
                  <a:schemeClr val="accent1">
                    <a:shade val="95000"/>
                    <a:satMod val="10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userDrawn="1"/>
            </p:nvCxnSpPr>
            <p:spPr>
              <a:xfrm>
                <a:off x="1199456" y="6309320"/>
                <a:ext cx="1777271" cy="0"/>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19" name="Picture 2" descr="F:\MUSIC\Praca\60 08.03.2015\Styling\Design\JPEG\logo_blu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580" t="93757" r="73944"/>
            <a:stretch/>
          </p:blipFill>
          <p:spPr bwMode="auto">
            <a:xfrm>
              <a:off x="463350" y="6323432"/>
              <a:ext cx="1899987" cy="4814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3215411"/>
      </p:ext>
    </p:extLst>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Раздел 2">
    <p:bg>
      <p:bgPr>
        <a:solidFill>
          <a:schemeClr val="tx2"/>
        </a:solidFill>
        <a:effectLst/>
      </p:bgPr>
    </p:bg>
    <p:spTree>
      <p:nvGrpSpPr>
        <p:cNvPr id="1" name=""/>
        <p:cNvGrpSpPr/>
        <p:nvPr/>
      </p:nvGrpSpPr>
      <p:grpSpPr>
        <a:xfrm>
          <a:off x="0" y="0"/>
          <a:ext cx="0" cy="0"/>
          <a:chOff x="0" y="0"/>
          <a:chExt cx="0" cy="0"/>
        </a:xfrm>
      </p:grpSpPr>
      <p:sp>
        <p:nvSpPr>
          <p:cNvPr id="18" name="Номер слайда 1"/>
          <p:cNvSpPr txBox="1">
            <a:spLocks/>
          </p:cNvSpPr>
          <p:nvPr userDrawn="1"/>
        </p:nvSpPr>
        <p:spPr>
          <a:xfrm>
            <a:off x="10936728" y="6377364"/>
            <a:ext cx="687696" cy="360357"/>
          </a:xfrm>
          <a:prstGeom prst="rect">
            <a:avLst/>
          </a:prstGeom>
        </p:spPr>
        <p:txBody>
          <a:bodyPr lIns="91440" tIns="45720" rIns="91440" bIns="45720"/>
          <a:lstStyle>
            <a:defPPr>
              <a:defRPr lang="ru-RU"/>
            </a:defPPr>
            <a:lvl1pPr marL="0" algn="r" defTabSz="914400" rtl="0" eaLnBrk="1" latinLnBrk="0" hangingPunct="1">
              <a:defRPr sz="1800" kern="1200">
                <a:solidFill>
                  <a:schemeClr val="tx2"/>
                </a:solidFill>
                <a:latin typeface="HeliosUltraCompressedC" panose="00000508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8A76-64F7-4872-8D12-61D35368D605}" type="slidenum">
              <a:rPr lang="en-US" altLang="ru-RU" sz="1867" b="1" smtClean="0">
                <a:solidFill>
                  <a:srgbClr val="FFFFFF"/>
                </a:solidFill>
                <a:latin typeface="HeliosCondThin" panose="020B0303020202020204" pitchFamily="34" charset="-52"/>
              </a:rPr>
              <a:pPr/>
              <a:t>‹#›</a:t>
            </a:fld>
            <a:endParaRPr lang="en-US" altLang="ru-RU" sz="1867" b="1" dirty="0">
              <a:solidFill>
                <a:srgbClr val="FFFFFF"/>
              </a:solidFill>
              <a:latin typeface="HeliosCondThin" panose="020B0303020202020204" pitchFamily="34" charset="-52"/>
            </a:endParaRPr>
          </a:p>
        </p:txBody>
      </p:sp>
      <p:grpSp>
        <p:nvGrpSpPr>
          <p:cNvPr id="10" name="Группа 9"/>
          <p:cNvGrpSpPr/>
          <p:nvPr userDrawn="1"/>
        </p:nvGrpSpPr>
        <p:grpSpPr>
          <a:xfrm>
            <a:off x="1104780" y="1269000"/>
            <a:ext cx="4703189" cy="4320000"/>
            <a:chOff x="1104779" y="1556792"/>
            <a:chExt cx="4703189" cy="3240361"/>
          </a:xfrm>
        </p:grpSpPr>
        <p:sp>
          <p:nvSpPr>
            <p:cNvPr id="11" name="Прямоугольник 10"/>
            <p:cNvSpPr/>
            <p:nvPr userDrawn="1"/>
          </p:nvSpPr>
          <p:spPr>
            <a:xfrm>
              <a:off x="1104779" y="1556792"/>
              <a:ext cx="4511168" cy="3096345"/>
            </a:xfrm>
            <a:prstGeom prst="rect">
              <a:avLst/>
            </a:prstGeom>
            <a:solidFill>
              <a:schemeClr val="bg1"/>
            </a:solidFill>
            <a:ln w="762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sz="1867">
                <a:solidFill>
                  <a:srgbClr val="FFFFFF"/>
                </a:solidFill>
              </a:endParaRPr>
            </a:p>
          </p:txBody>
        </p:sp>
        <p:sp>
          <p:nvSpPr>
            <p:cNvPr id="16" name="Прямоугольник 15"/>
            <p:cNvSpPr/>
            <p:nvPr userDrawn="1"/>
          </p:nvSpPr>
          <p:spPr>
            <a:xfrm>
              <a:off x="1199456" y="1628801"/>
              <a:ext cx="4608512" cy="3168352"/>
            </a:xfrm>
            <a:prstGeom prst="rect">
              <a:avLst/>
            </a:prstGeom>
            <a:noFill/>
            <a:ln w="762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sz="1867">
                <a:solidFill>
                  <a:srgbClr val="FFFFFF"/>
                </a:solidFill>
              </a:endParaRPr>
            </a:p>
          </p:txBody>
        </p:sp>
      </p:grpSp>
      <p:sp>
        <p:nvSpPr>
          <p:cNvPr id="20" name="Текст 2"/>
          <p:cNvSpPr>
            <a:spLocks noGrp="1"/>
          </p:cNvSpPr>
          <p:nvPr>
            <p:ph type="body" sz="quarter" idx="10" hasCustomPrompt="1"/>
          </p:nvPr>
        </p:nvSpPr>
        <p:spPr>
          <a:xfrm>
            <a:off x="1570047" y="2550926"/>
            <a:ext cx="3746233" cy="1287428"/>
          </a:xfrm>
          <a:prstGeom prst="rect">
            <a:avLst/>
          </a:prstGeom>
        </p:spPr>
        <p:txBody>
          <a:bodyPr lIns="68580" tIns="34290" rIns="68580" bIns="34290"/>
          <a:lstStyle>
            <a:lvl1pPr marL="0" indent="0">
              <a:buNone/>
              <a:defRPr sz="3467" b="1">
                <a:solidFill>
                  <a:schemeClr val="tx1"/>
                </a:solidFill>
                <a:latin typeface="HeliosCond" panose="020B050602020203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ru-RU" dirty="0" smtClean="0"/>
              <a:t>ЗАГОЛОВОК </a:t>
            </a:r>
          </a:p>
          <a:p>
            <a:pPr lvl="0"/>
            <a:r>
              <a:rPr lang="ru-RU" dirty="0" smtClean="0"/>
              <a:t>ПОДРАЗДЕЛА</a:t>
            </a:r>
          </a:p>
        </p:txBody>
      </p:sp>
      <p:grpSp>
        <p:nvGrpSpPr>
          <p:cNvPr id="26" name="Группа 25"/>
          <p:cNvGrpSpPr/>
          <p:nvPr userDrawn="1"/>
        </p:nvGrpSpPr>
        <p:grpSpPr>
          <a:xfrm>
            <a:off x="463349" y="6309335"/>
            <a:ext cx="11130483" cy="495579"/>
            <a:chOff x="463350" y="6309320"/>
            <a:chExt cx="11130482" cy="495579"/>
          </a:xfrm>
        </p:grpSpPr>
        <p:grpSp>
          <p:nvGrpSpPr>
            <p:cNvPr id="27" name="Группа 26"/>
            <p:cNvGrpSpPr/>
            <p:nvPr userDrawn="1"/>
          </p:nvGrpSpPr>
          <p:grpSpPr>
            <a:xfrm>
              <a:off x="545910" y="6309320"/>
              <a:ext cx="11047922" cy="0"/>
              <a:chOff x="1199456" y="6309320"/>
              <a:chExt cx="10375300" cy="0"/>
            </a:xfrm>
          </p:grpSpPr>
          <p:cxnSp>
            <p:nvCxnSpPr>
              <p:cNvPr id="29" name="Прямая соединительная линия 28"/>
              <p:cNvCxnSpPr/>
              <p:nvPr userDrawn="1"/>
            </p:nvCxnSpPr>
            <p:spPr>
              <a:xfrm>
                <a:off x="2649381" y="6309320"/>
                <a:ext cx="8925375" cy="0"/>
              </a:xfrm>
              <a:prstGeom prst="line">
                <a:avLst/>
              </a:prstGeom>
              <a:ln w="28575">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userDrawn="1"/>
            </p:nvCxnSpPr>
            <p:spPr>
              <a:xfrm>
                <a:off x="1199456" y="6309320"/>
                <a:ext cx="17772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8" name="Picture 2" descr="F:\MUSIC\Praca\60 08.03.2015\Styling\Design\JPEG\logo_blue.png"/>
            <p:cNvPicPr>
              <a:picLocks noChangeAspect="1" noChangeArrowheads="1"/>
            </p:cNvPicPr>
            <p:nvPr userDrawn="1"/>
          </p:nvPicPr>
          <p:blipFill rotWithShape="1">
            <a:blip r:embed="rId2">
              <a:biLevel thresh="25000"/>
              <a:extLst>
                <a:ext uri="{28A0092B-C50C-407E-A947-70E740481C1C}">
                  <a14:useLocalDpi xmlns:a14="http://schemas.microsoft.com/office/drawing/2010/main" val="0"/>
                </a:ext>
              </a:extLst>
            </a:blip>
            <a:srcRect l="7580" t="93757" r="73944"/>
            <a:stretch/>
          </p:blipFill>
          <p:spPr bwMode="auto">
            <a:xfrm>
              <a:off x="463350" y="6323432"/>
              <a:ext cx="1899987" cy="4814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19873082"/>
      </p:ext>
    </p:extLst>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Раздел 3">
    <p:bg>
      <p:bgPr>
        <a:solidFill>
          <a:srgbClr val="4767A9"/>
        </a:solidFill>
        <a:effectLst/>
      </p:bgPr>
    </p:bg>
    <p:spTree>
      <p:nvGrpSpPr>
        <p:cNvPr id="1" name=""/>
        <p:cNvGrpSpPr/>
        <p:nvPr/>
      </p:nvGrpSpPr>
      <p:grpSpPr>
        <a:xfrm>
          <a:off x="0" y="0"/>
          <a:ext cx="0" cy="0"/>
          <a:chOff x="0" y="0"/>
          <a:chExt cx="0" cy="0"/>
        </a:xfrm>
      </p:grpSpPr>
      <p:pic>
        <p:nvPicPr>
          <p:cNvPr id="1029" name="Picture 5" descr="F:\MUSIC\Praca\60 08.03.2015\Styling\Design\JPEG\knigi copy.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12" y="0"/>
            <a:ext cx="12184789"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Номер слайда 1"/>
          <p:cNvSpPr txBox="1">
            <a:spLocks/>
          </p:cNvSpPr>
          <p:nvPr userDrawn="1"/>
        </p:nvSpPr>
        <p:spPr>
          <a:xfrm>
            <a:off x="10936728" y="6377364"/>
            <a:ext cx="687696" cy="360357"/>
          </a:xfrm>
          <a:prstGeom prst="rect">
            <a:avLst/>
          </a:prstGeom>
        </p:spPr>
        <p:txBody>
          <a:bodyPr lIns="91440" tIns="45720" rIns="91440" bIns="45720"/>
          <a:lstStyle>
            <a:defPPr>
              <a:defRPr lang="ru-RU"/>
            </a:defPPr>
            <a:lvl1pPr marL="0" algn="r" defTabSz="914400" rtl="0" eaLnBrk="1" latinLnBrk="0" hangingPunct="1">
              <a:defRPr sz="1800" kern="1200">
                <a:solidFill>
                  <a:schemeClr val="tx2"/>
                </a:solidFill>
                <a:latin typeface="HeliosUltraCompressedC" panose="00000508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8A76-64F7-4872-8D12-61D35368D605}" type="slidenum">
              <a:rPr lang="en-US" altLang="ru-RU" sz="1867" b="1" smtClean="0">
                <a:solidFill>
                  <a:srgbClr val="FFFFFF"/>
                </a:solidFill>
                <a:latin typeface="HeliosCondThin" panose="020B0303020202020204" pitchFamily="34" charset="-52"/>
              </a:rPr>
              <a:pPr/>
              <a:t>‹#›</a:t>
            </a:fld>
            <a:endParaRPr lang="en-US" altLang="ru-RU" sz="1867" b="1" dirty="0">
              <a:solidFill>
                <a:srgbClr val="FFFFFF"/>
              </a:solidFill>
              <a:latin typeface="HeliosCondThin" panose="020B0303020202020204" pitchFamily="34" charset="-52"/>
            </a:endParaRPr>
          </a:p>
        </p:txBody>
      </p:sp>
      <p:grpSp>
        <p:nvGrpSpPr>
          <p:cNvPr id="21" name="Группа 20"/>
          <p:cNvGrpSpPr/>
          <p:nvPr userDrawn="1"/>
        </p:nvGrpSpPr>
        <p:grpSpPr>
          <a:xfrm>
            <a:off x="1104780" y="1269000"/>
            <a:ext cx="4703189" cy="4320000"/>
            <a:chOff x="1104779" y="1556792"/>
            <a:chExt cx="4703189" cy="3240361"/>
          </a:xfrm>
        </p:grpSpPr>
        <p:sp>
          <p:nvSpPr>
            <p:cNvPr id="22" name="Прямоугольник 21"/>
            <p:cNvSpPr/>
            <p:nvPr userDrawn="1"/>
          </p:nvSpPr>
          <p:spPr>
            <a:xfrm>
              <a:off x="1104779" y="1556792"/>
              <a:ext cx="4511168" cy="3096345"/>
            </a:xfrm>
            <a:prstGeom prst="rect">
              <a:avLst/>
            </a:prstGeom>
            <a:solidFill>
              <a:schemeClr val="accent1"/>
            </a:solidFill>
            <a:ln w="762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sz="1867">
                <a:solidFill>
                  <a:srgbClr val="FFFFFF"/>
                </a:solidFill>
              </a:endParaRPr>
            </a:p>
          </p:txBody>
        </p:sp>
        <p:sp>
          <p:nvSpPr>
            <p:cNvPr id="23" name="Прямоугольник 22"/>
            <p:cNvSpPr/>
            <p:nvPr userDrawn="1"/>
          </p:nvSpPr>
          <p:spPr>
            <a:xfrm>
              <a:off x="1199456" y="1628801"/>
              <a:ext cx="4608512" cy="3168352"/>
            </a:xfrm>
            <a:prstGeom prst="rect">
              <a:avLst/>
            </a:prstGeom>
            <a:no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sz="1867">
                <a:solidFill>
                  <a:srgbClr val="FFFFFF"/>
                </a:solidFill>
              </a:endParaRPr>
            </a:p>
          </p:txBody>
        </p:sp>
      </p:grpSp>
      <p:sp>
        <p:nvSpPr>
          <p:cNvPr id="24" name="Текст 2"/>
          <p:cNvSpPr>
            <a:spLocks noGrp="1"/>
          </p:cNvSpPr>
          <p:nvPr>
            <p:ph type="body" sz="quarter" idx="10" hasCustomPrompt="1"/>
          </p:nvPr>
        </p:nvSpPr>
        <p:spPr>
          <a:xfrm>
            <a:off x="1570047" y="2550926"/>
            <a:ext cx="3746233" cy="1287428"/>
          </a:xfrm>
          <a:prstGeom prst="rect">
            <a:avLst/>
          </a:prstGeom>
        </p:spPr>
        <p:txBody>
          <a:bodyPr lIns="68580" tIns="34290" rIns="68580" bIns="34290"/>
          <a:lstStyle>
            <a:lvl1pPr marL="0" indent="0">
              <a:buNone/>
              <a:defRPr sz="3467" b="1">
                <a:solidFill>
                  <a:schemeClr val="bg1"/>
                </a:solidFill>
                <a:latin typeface="HeliosCond" panose="020B050602020203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ru-RU" dirty="0" smtClean="0"/>
              <a:t>ЗАГОЛОВОК </a:t>
            </a:r>
          </a:p>
          <a:p>
            <a:pPr lvl="0"/>
            <a:r>
              <a:rPr lang="ru-RU" dirty="0" smtClean="0"/>
              <a:t>ПОДРАЗДЕЛА</a:t>
            </a:r>
          </a:p>
        </p:txBody>
      </p:sp>
      <p:grpSp>
        <p:nvGrpSpPr>
          <p:cNvPr id="25" name="Группа 24"/>
          <p:cNvGrpSpPr/>
          <p:nvPr userDrawn="1"/>
        </p:nvGrpSpPr>
        <p:grpSpPr>
          <a:xfrm>
            <a:off x="463349" y="6309335"/>
            <a:ext cx="11130483" cy="495579"/>
            <a:chOff x="463350" y="6309320"/>
            <a:chExt cx="11130482" cy="495579"/>
          </a:xfrm>
        </p:grpSpPr>
        <p:grpSp>
          <p:nvGrpSpPr>
            <p:cNvPr id="26" name="Группа 25"/>
            <p:cNvGrpSpPr/>
            <p:nvPr userDrawn="1"/>
          </p:nvGrpSpPr>
          <p:grpSpPr>
            <a:xfrm>
              <a:off x="545910" y="6309320"/>
              <a:ext cx="11047922" cy="0"/>
              <a:chOff x="1199456" y="6309320"/>
              <a:chExt cx="10375300" cy="0"/>
            </a:xfrm>
          </p:grpSpPr>
          <p:cxnSp>
            <p:nvCxnSpPr>
              <p:cNvPr id="28" name="Прямая соединительная линия 27"/>
              <p:cNvCxnSpPr/>
              <p:nvPr userDrawn="1"/>
            </p:nvCxnSpPr>
            <p:spPr>
              <a:xfrm>
                <a:off x="2649381" y="6309320"/>
                <a:ext cx="8925375" cy="0"/>
              </a:xfrm>
              <a:prstGeom prst="line">
                <a:avLst/>
              </a:prstGeom>
              <a:ln w="28575">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userDrawn="1"/>
            </p:nvCxnSpPr>
            <p:spPr>
              <a:xfrm>
                <a:off x="1199456" y="6309320"/>
                <a:ext cx="17772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7" name="Picture 2" descr="F:\MUSIC\Praca\60 08.03.2015\Styling\Design\JPEG\logo_blue.png"/>
            <p:cNvPicPr>
              <a:picLocks noChangeAspect="1" noChangeArrowheads="1"/>
            </p:cNvPicPr>
            <p:nvPr userDrawn="1"/>
          </p:nvPicPr>
          <p:blipFill rotWithShape="1">
            <a:blip r:embed="rId3">
              <a:biLevel thresh="25000"/>
              <a:extLst>
                <a:ext uri="{28A0092B-C50C-407E-A947-70E740481C1C}">
                  <a14:useLocalDpi xmlns:a14="http://schemas.microsoft.com/office/drawing/2010/main" val="0"/>
                </a:ext>
              </a:extLst>
            </a:blip>
            <a:srcRect l="7580" t="93757" r="73944"/>
            <a:stretch/>
          </p:blipFill>
          <p:spPr bwMode="auto">
            <a:xfrm>
              <a:off x="463350" y="6323432"/>
              <a:ext cx="1899987" cy="4814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50339473"/>
      </p:ext>
    </p:extLst>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91442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ransition spd="slow">
    <p:fade/>
  </p:transition>
  <p:timing>
    <p:tnLst>
      <p:par>
        <p:cTn id="1" dur="indefinite" restart="never" nodeType="tmRoot"/>
      </p:par>
    </p:tnLst>
  </p:timing>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bit.ly/2CJnbtF"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ampermusic.com/lega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prisma-ai.com/term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hi-news.ru/tag/nejronnye-seti"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quarter" idx="11"/>
          </p:nvPr>
        </p:nvSpPr>
        <p:spPr>
          <a:xfrm>
            <a:off x="462483" y="3508108"/>
            <a:ext cx="5071540" cy="1113366"/>
          </a:xfrm>
        </p:spPr>
        <p:txBody>
          <a:bodyPr/>
          <a:lstStyle/>
          <a:p>
            <a:r>
              <a:rPr lang="ru-RU" sz="1800" dirty="0" err="1" smtClean="0"/>
              <a:t>К.ю.н</a:t>
            </a:r>
            <a:r>
              <a:rPr lang="ru-RU" sz="1800" dirty="0"/>
              <a:t>., патентный поверенный </a:t>
            </a:r>
            <a:r>
              <a:rPr lang="ru-RU" sz="1800" dirty="0" smtClean="0"/>
              <a:t>РФ</a:t>
            </a:r>
          </a:p>
          <a:p>
            <a:r>
              <a:rPr lang="ru-RU" sz="1800" dirty="0" smtClean="0"/>
              <a:t>Доцент кафедры гражданского и предпринимательского права НИУ ВШЭ</a:t>
            </a:r>
            <a:endParaRPr lang="ru-RU" sz="1800" dirty="0"/>
          </a:p>
          <a:p>
            <a:r>
              <a:rPr lang="ru-RU" sz="1800" dirty="0" smtClean="0"/>
              <a:t>Старший </a:t>
            </a:r>
            <a:r>
              <a:rPr lang="ru-RU" sz="1800" dirty="0"/>
              <a:t>юрист «Городисский и Партнеры»</a:t>
            </a:r>
          </a:p>
        </p:txBody>
      </p:sp>
      <p:sp>
        <p:nvSpPr>
          <p:cNvPr id="3" name="Текст 2"/>
          <p:cNvSpPr>
            <a:spLocks noGrp="1"/>
          </p:cNvSpPr>
          <p:nvPr>
            <p:ph type="body" sz="quarter" idx="10"/>
          </p:nvPr>
        </p:nvSpPr>
        <p:spPr>
          <a:xfrm>
            <a:off x="5883750" y="1166491"/>
            <a:ext cx="5844496" cy="2554545"/>
          </a:xfrm>
        </p:spPr>
        <p:txBody>
          <a:bodyPr/>
          <a:lstStyle/>
          <a:p>
            <a:r>
              <a:rPr lang="ru-RU" sz="3600" dirty="0" smtClean="0"/>
              <a:t>Искусственный интеллект – когда инструмент превращается в создателя</a:t>
            </a:r>
            <a:endParaRPr lang="ru-RU" sz="3600" dirty="0"/>
          </a:p>
        </p:txBody>
      </p:sp>
      <p:sp>
        <p:nvSpPr>
          <p:cNvPr id="5" name="Текст 4"/>
          <p:cNvSpPr>
            <a:spLocks noGrp="1"/>
          </p:cNvSpPr>
          <p:nvPr>
            <p:ph type="body" sz="quarter" idx="12"/>
          </p:nvPr>
        </p:nvSpPr>
        <p:spPr>
          <a:xfrm>
            <a:off x="477205" y="656217"/>
            <a:ext cx="4935040" cy="1944370"/>
          </a:xfrm>
        </p:spPr>
        <p:txBody>
          <a:bodyPr/>
          <a:lstStyle/>
          <a:p>
            <a:r>
              <a:rPr lang="en-US" sz="2000" dirty="0" smtClean="0"/>
              <a:t>27</a:t>
            </a:r>
            <a:r>
              <a:rPr lang="ru-RU" sz="2000" dirty="0" smtClean="0"/>
              <a:t> </a:t>
            </a:r>
            <a:r>
              <a:rPr lang="ru-RU" sz="2000" dirty="0" smtClean="0"/>
              <a:t>но</a:t>
            </a:r>
            <a:r>
              <a:rPr lang="ru-RU" sz="2000" dirty="0" smtClean="0"/>
              <a:t>ября </a:t>
            </a:r>
            <a:r>
              <a:rPr lang="ru-RU" sz="2000" dirty="0" smtClean="0"/>
              <a:t>2018 г.</a:t>
            </a:r>
            <a:endParaRPr lang="ru-RU" sz="2000" dirty="0"/>
          </a:p>
          <a:p>
            <a:endParaRPr lang="ru-RU" sz="2000" dirty="0" smtClean="0"/>
          </a:p>
          <a:p>
            <a:endParaRPr lang="ru-RU" sz="2000" dirty="0"/>
          </a:p>
          <a:p>
            <a:endParaRPr lang="ru-RU" sz="2000" dirty="0" smtClean="0"/>
          </a:p>
          <a:p>
            <a:endParaRPr lang="ru-RU" sz="2000" dirty="0"/>
          </a:p>
          <a:p>
            <a:endParaRPr lang="ru-RU" sz="2000" dirty="0" smtClean="0"/>
          </a:p>
          <a:p>
            <a:r>
              <a:rPr lang="ru-RU" sz="2000" dirty="0" smtClean="0"/>
              <a:t>Мальцев </a:t>
            </a:r>
            <a:r>
              <a:rPr lang="ru-RU" sz="2000" dirty="0"/>
              <a:t>Никита Михайлович</a:t>
            </a:r>
          </a:p>
          <a:p>
            <a:endParaRPr lang="ru-RU" dirty="0"/>
          </a:p>
        </p:txBody>
      </p:sp>
      <p:pic>
        <p:nvPicPr>
          <p:cNvPr id="6" name="Изображение" descr="Изображение"/>
          <p:cNvPicPr>
            <a:picLocks noChangeAspect="1"/>
          </p:cNvPicPr>
          <p:nvPr/>
        </p:nvPicPr>
        <p:blipFill>
          <a:blip r:embed="rId2">
            <a:extLst/>
          </a:blip>
          <a:stretch>
            <a:fillRect/>
          </a:stretch>
        </p:blipFill>
        <p:spPr>
          <a:xfrm>
            <a:off x="5534023" y="5076825"/>
            <a:ext cx="1743643" cy="1685925"/>
          </a:xfrm>
          <a:prstGeom prst="rect">
            <a:avLst/>
          </a:prstGeom>
          <a:ln w="12700">
            <a:miter lim="400000"/>
          </a:ln>
        </p:spPr>
      </p:pic>
    </p:spTree>
    <p:extLst>
      <p:ext uri="{BB962C8B-B14F-4D97-AF65-F5344CB8AC3E}">
        <p14:creationId xmlns:p14="http://schemas.microsoft.com/office/powerpoint/2010/main" val="420434595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p:txBody>
          <a:bodyPr/>
          <a:lstStyle/>
          <a:p>
            <a:r>
              <a:rPr lang="ru-RU" dirty="0" smtClean="0"/>
              <a:t>Видео с Рембрандтом</a:t>
            </a:r>
            <a:endParaRPr lang="ru-RU" dirty="0"/>
          </a:p>
        </p:txBody>
      </p:sp>
      <p:pic>
        <p:nvPicPr>
          <p:cNvPr id="3" name="The Next Rembrand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50729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8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p:txBody>
          <a:bodyPr/>
          <a:lstStyle/>
          <a:p>
            <a:endParaRPr lang="ru-RU"/>
          </a:p>
        </p:txBody>
      </p:sp>
      <p:sp>
        <p:nvSpPr>
          <p:cNvPr id="3" name="Текст 2"/>
          <p:cNvSpPr>
            <a:spLocks noGrp="1"/>
          </p:cNvSpPr>
          <p:nvPr>
            <p:ph type="body" sz="quarter" idx="11"/>
          </p:nvPr>
        </p:nvSpPr>
        <p:spPr/>
        <p:txBody>
          <a:bodyPr/>
          <a:lstStyle/>
          <a:p>
            <a:r>
              <a:rPr lang="ru-RU" dirty="0"/>
              <a:t>Результаты, полученные как итог функционирования технических средств, </a:t>
            </a:r>
            <a:r>
              <a:rPr lang="ru-RU" dirty="0" err="1"/>
              <a:t>неохраноспособны</a:t>
            </a:r>
            <a:r>
              <a:rPr lang="ru-RU" dirty="0"/>
              <a:t>. Автором такого результата не может быть признана ни бездушная машина, неспособная к творчеству, ни ее создатель (последний может иметь только права на изобретения, составляющие техническое средство), ни автор программы (в случае ЭВМ), на основании которой получен результат (может быть право на программу), ни оператор технического средства или его собственник и т.п</a:t>
            </a:r>
            <a:r>
              <a:rPr lang="ru-RU" dirty="0" smtClean="0"/>
              <a:t>.</a:t>
            </a:r>
          </a:p>
          <a:p>
            <a:endParaRPr lang="ru-RU" dirty="0"/>
          </a:p>
          <a:p>
            <a:r>
              <a:rPr lang="ru-RU" dirty="0" smtClean="0"/>
              <a:t>В.А. Дозорцев</a:t>
            </a:r>
            <a:endParaRPr lang="ru-RU" dirty="0"/>
          </a:p>
        </p:txBody>
      </p:sp>
    </p:spTree>
    <p:extLst>
      <p:ext uri="{BB962C8B-B14F-4D97-AF65-F5344CB8AC3E}">
        <p14:creationId xmlns:p14="http://schemas.microsoft.com/office/powerpoint/2010/main" val="2613325598"/>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p:txBody>
          <a:bodyPr/>
          <a:lstStyle/>
          <a:p>
            <a:r>
              <a:rPr lang="ru-RU" dirty="0" smtClean="0"/>
              <a:t>Картина за 432,500 </a:t>
            </a:r>
            <a:r>
              <a:rPr lang="en-US" dirty="0" smtClean="0"/>
              <a:t>$</a:t>
            </a: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888" y="1283150"/>
            <a:ext cx="6583731" cy="4936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382578" y="1559293"/>
            <a:ext cx="4534440" cy="2031325"/>
          </a:xfrm>
          <a:prstGeom prst="rect">
            <a:avLst/>
          </a:prstGeom>
          <a:noFill/>
        </p:spPr>
        <p:txBody>
          <a:bodyPr wrap="square" rtlCol="0">
            <a:spAutoFit/>
          </a:bodyPr>
          <a:lstStyle/>
          <a:p>
            <a:r>
              <a:rPr lang="ru-RU" dirty="0"/>
              <a:t>На аукционе </a:t>
            </a:r>
            <a:r>
              <a:rPr lang="ru-RU" dirty="0" err="1"/>
              <a:t>Christieʼs</a:t>
            </a:r>
            <a:r>
              <a:rPr lang="ru-RU" dirty="0"/>
              <a:t> за 432,5 тысячи долларов продали картину, созданную искусственным интеллектом. Это первая подобная работа, проданная на крупном аукционе, заявили в </a:t>
            </a:r>
            <a:r>
              <a:rPr lang="ru-RU" dirty="0" err="1"/>
              <a:t>Chirstieʼs</a:t>
            </a:r>
            <a:r>
              <a:rPr lang="ru-RU" dirty="0"/>
              <a:t>; изначально лот оценивали в 7-10 тысяч долларов.</a:t>
            </a:r>
          </a:p>
        </p:txBody>
      </p:sp>
      <p:sp>
        <p:nvSpPr>
          <p:cNvPr id="4" name="TextBox 3"/>
          <p:cNvSpPr txBox="1"/>
          <p:nvPr/>
        </p:nvSpPr>
        <p:spPr>
          <a:xfrm>
            <a:off x="7488456" y="5811873"/>
            <a:ext cx="3520772" cy="369332"/>
          </a:xfrm>
          <a:prstGeom prst="rect">
            <a:avLst/>
          </a:prstGeom>
          <a:noFill/>
        </p:spPr>
        <p:txBody>
          <a:bodyPr wrap="none" rtlCol="0">
            <a:spAutoFit/>
          </a:bodyPr>
          <a:lstStyle/>
          <a:p>
            <a:r>
              <a:rPr lang="ru-RU" dirty="0" smtClean="0"/>
              <a:t>Источник: </a:t>
            </a:r>
            <a:r>
              <a:rPr lang="en-US" dirty="0">
                <a:hlinkClick r:id="rId3"/>
              </a:rPr>
              <a:t>https://</a:t>
            </a:r>
            <a:r>
              <a:rPr lang="en-US" dirty="0" smtClean="0">
                <a:hlinkClick r:id="rId3"/>
              </a:rPr>
              <a:t>bit.ly/2CJnbtF</a:t>
            </a:r>
            <a:r>
              <a:rPr lang="ru-RU" dirty="0" smtClean="0"/>
              <a:t> </a:t>
            </a:r>
            <a:endParaRPr lang="ru-RU" dirty="0"/>
          </a:p>
        </p:txBody>
      </p:sp>
    </p:spTree>
    <p:extLst>
      <p:ext uri="{BB962C8B-B14F-4D97-AF65-F5344CB8AC3E}">
        <p14:creationId xmlns:p14="http://schemas.microsoft.com/office/powerpoint/2010/main" val="168149379"/>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p:txBody>
          <a:bodyPr/>
          <a:lstStyle/>
          <a:p>
            <a:r>
              <a:rPr lang="ru-RU" dirty="0" smtClean="0"/>
              <a:t>Сервисы по созданию произведений при помощи </a:t>
            </a:r>
            <a:r>
              <a:rPr lang="ru-RU" dirty="0" err="1" smtClean="0"/>
              <a:t>нейросетей</a:t>
            </a:r>
            <a:r>
              <a:rPr lang="ru-RU" dirty="0" smtClean="0"/>
              <a:t> (ИИ)</a:t>
            </a:r>
            <a:endParaRPr lang="ru-RU" dirty="0"/>
          </a:p>
        </p:txBody>
      </p:sp>
      <p:sp>
        <p:nvSpPr>
          <p:cNvPr id="4" name="AutoShape 2" descr="ÐÐ°ÑÑÐ¸Ð½ÐºÐ¸ Ð¿Ð¾ Ð·Ð°Ð¿ÑÐ¾ÑÑ Jukede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14415" t="31094" r="14903" b="30457"/>
          <a:stretch/>
        </p:blipFill>
        <p:spPr>
          <a:xfrm>
            <a:off x="6191249" y="4185940"/>
            <a:ext cx="5324476" cy="1819276"/>
          </a:xfrm>
          <a:prstGeom prst="rect">
            <a:avLst/>
          </a:prstGeom>
        </p:spPr>
      </p:pic>
      <p:sp>
        <p:nvSpPr>
          <p:cNvPr id="6" name="TextBox 5"/>
          <p:cNvSpPr txBox="1"/>
          <p:nvPr/>
        </p:nvSpPr>
        <p:spPr>
          <a:xfrm>
            <a:off x="552451" y="1428750"/>
            <a:ext cx="9315449" cy="1754326"/>
          </a:xfrm>
          <a:prstGeom prst="rect">
            <a:avLst/>
          </a:prstGeom>
          <a:noFill/>
        </p:spPr>
        <p:txBody>
          <a:bodyPr wrap="square" rtlCol="0">
            <a:spAutoFit/>
          </a:bodyPr>
          <a:lstStyle/>
          <a:p>
            <a:r>
              <a:rPr lang="en-US" dirty="0"/>
              <a:t>Intellectual Property Rights </a:t>
            </a:r>
          </a:p>
          <a:p>
            <a:r>
              <a:rPr lang="en-US" dirty="0"/>
              <a:t>10.1 You acknowledge that any and all intellectual property rights (including </a:t>
            </a:r>
            <a:r>
              <a:rPr lang="en-US" dirty="0" smtClean="0"/>
              <a:t>without</a:t>
            </a:r>
            <a:endParaRPr lang="ru-RU" dirty="0" smtClean="0"/>
          </a:p>
          <a:p>
            <a:r>
              <a:rPr lang="en-US" dirty="0" smtClean="0"/>
              <a:t>limitation</a:t>
            </a:r>
            <a:r>
              <a:rPr lang="en-US" dirty="0"/>
              <a:t> copyright and related rights) of any kind existing anywhere in the </a:t>
            </a:r>
            <a:r>
              <a:rPr lang="en-US" dirty="0" smtClean="0"/>
              <a:t>world</a:t>
            </a:r>
          </a:p>
          <a:p>
            <a:r>
              <a:rPr lang="en-US" dirty="0" smtClean="0"/>
              <a:t>(Intellectual</a:t>
            </a:r>
            <a:r>
              <a:rPr lang="en-US" dirty="0"/>
              <a:t> Property Rights) subsisting in, or in relation to, Downloaded Music, </a:t>
            </a:r>
            <a:r>
              <a:rPr lang="en-US" b="1" dirty="0"/>
              <a:t>shall </a:t>
            </a:r>
            <a:r>
              <a:rPr lang="en-US" b="1" dirty="0" smtClean="0"/>
              <a:t>be</a:t>
            </a:r>
          </a:p>
          <a:p>
            <a:r>
              <a:rPr lang="en-US" b="1" dirty="0" smtClean="0"/>
              <a:t>owned</a:t>
            </a:r>
            <a:r>
              <a:rPr lang="en-US" b="1" dirty="0"/>
              <a:t> by </a:t>
            </a:r>
            <a:r>
              <a:rPr lang="en-US" b="1" dirty="0" err="1"/>
              <a:t>Jukedeck</a:t>
            </a:r>
            <a:r>
              <a:rPr lang="en-US" b="1" dirty="0"/>
              <a:t> (or our licensors) unless you purchase the Copyright.</a:t>
            </a:r>
          </a:p>
          <a:p>
            <a:endParaRPr lang="ru-RU" dirty="0"/>
          </a:p>
        </p:txBody>
      </p:sp>
      <p:sp>
        <p:nvSpPr>
          <p:cNvPr id="7" name="TextBox 6"/>
          <p:cNvSpPr txBox="1"/>
          <p:nvPr/>
        </p:nvSpPr>
        <p:spPr>
          <a:xfrm>
            <a:off x="552451" y="3495675"/>
            <a:ext cx="5343524" cy="923330"/>
          </a:xfrm>
          <a:prstGeom prst="rect">
            <a:avLst/>
          </a:prstGeom>
          <a:noFill/>
        </p:spPr>
        <p:txBody>
          <a:bodyPr wrap="square" rtlCol="0">
            <a:spAutoFit/>
          </a:bodyPr>
          <a:lstStyle/>
          <a:p>
            <a:r>
              <a:rPr lang="ru-RU" u="sng" dirty="0" smtClean="0"/>
              <a:t>Предлагают «покупать» (= отчуждать) права на созданные композиции, либо лицензионные соглашения. </a:t>
            </a:r>
            <a:endParaRPr lang="ru-RU" u="sng" dirty="0"/>
          </a:p>
        </p:txBody>
      </p:sp>
    </p:spTree>
    <p:extLst>
      <p:ext uri="{BB962C8B-B14F-4D97-AF65-F5344CB8AC3E}">
        <p14:creationId xmlns:p14="http://schemas.microsoft.com/office/powerpoint/2010/main" val="3004042952"/>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p:txBody>
          <a:bodyPr/>
          <a:lstStyle/>
          <a:p>
            <a:r>
              <a:rPr lang="ru-RU" dirty="0" smtClean="0"/>
              <a:t>Сервисы по созданию произведений при помощи </a:t>
            </a:r>
            <a:r>
              <a:rPr lang="ru-RU" dirty="0" err="1" smtClean="0"/>
              <a:t>нейросетей</a:t>
            </a:r>
            <a:r>
              <a:rPr lang="ru-RU" dirty="0" smtClean="0"/>
              <a:t> (ИИ)</a:t>
            </a:r>
            <a:endParaRPr lang="ru-RU" dirty="0"/>
          </a:p>
        </p:txBody>
      </p:sp>
      <p:sp>
        <p:nvSpPr>
          <p:cNvPr id="3" name="TextBox 2"/>
          <p:cNvSpPr txBox="1"/>
          <p:nvPr/>
        </p:nvSpPr>
        <p:spPr>
          <a:xfrm>
            <a:off x="685800" y="1552575"/>
            <a:ext cx="10915650" cy="1661993"/>
          </a:xfrm>
          <a:prstGeom prst="rect">
            <a:avLst/>
          </a:prstGeom>
          <a:noFill/>
        </p:spPr>
        <p:txBody>
          <a:bodyPr wrap="square" rtlCol="0">
            <a:spAutoFit/>
          </a:bodyPr>
          <a:lstStyle/>
          <a:p>
            <a:r>
              <a:rPr lang="ru-RU" sz="2400" dirty="0"/>
              <a:t>Сервис </a:t>
            </a:r>
            <a:r>
              <a:rPr lang="en-US" sz="2400" dirty="0" err="1" smtClean="0"/>
              <a:t>Amper</a:t>
            </a:r>
            <a:r>
              <a:rPr lang="ru-RU" sz="2400" dirty="0" smtClean="0"/>
              <a:t> предлагает 2 варианта лицензий: бесплатные для некоммерческого использования и платные (для коммерческого).</a:t>
            </a:r>
          </a:p>
          <a:p>
            <a:endParaRPr lang="ru-RU" b="1" dirty="0"/>
          </a:p>
          <a:p>
            <a:endParaRPr lang="ru-RU" b="1" dirty="0" smtClean="0"/>
          </a:p>
          <a:p>
            <a:r>
              <a:rPr lang="ru-RU" dirty="0" smtClean="0"/>
              <a:t>Источник: </a:t>
            </a:r>
            <a:r>
              <a:rPr lang="en-US" dirty="0">
                <a:hlinkClick r:id="rId2"/>
              </a:rPr>
              <a:t>https://</a:t>
            </a:r>
            <a:r>
              <a:rPr lang="en-US" dirty="0" smtClean="0">
                <a:hlinkClick r:id="rId2"/>
              </a:rPr>
              <a:t>www.ampermusic.com/legal</a:t>
            </a:r>
            <a:r>
              <a:rPr lang="ru-RU" dirty="0" smtClean="0"/>
              <a:t> </a:t>
            </a:r>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8558" y="3600450"/>
            <a:ext cx="7157357" cy="2505075"/>
          </a:xfrm>
          <a:prstGeom prst="rect">
            <a:avLst/>
          </a:prstGeom>
        </p:spPr>
      </p:pic>
    </p:spTree>
    <p:extLst>
      <p:ext uri="{BB962C8B-B14F-4D97-AF65-F5344CB8AC3E}">
        <p14:creationId xmlns:p14="http://schemas.microsoft.com/office/powerpoint/2010/main" val="668708230"/>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p:txBody>
          <a:bodyPr/>
          <a:lstStyle/>
          <a:p>
            <a:r>
              <a:rPr lang="ru-RU" dirty="0" smtClean="0"/>
              <a:t>Сервисы по созданию произведений при помощи </a:t>
            </a:r>
            <a:r>
              <a:rPr lang="ru-RU" dirty="0" err="1" smtClean="0"/>
              <a:t>нейросетей</a:t>
            </a:r>
            <a:r>
              <a:rPr lang="ru-RU" dirty="0" smtClean="0"/>
              <a:t> (ИИ)</a:t>
            </a:r>
            <a:endParaRPr lang="ru-RU" dirty="0"/>
          </a:p>
        </p:txBody>
      </p:sp>
      <p:sp>
        <p:nvSpPr>
          <p:cNvPr id="3" name="TextBox 2"/>
          <p:cNvSpPr txBox="1"/>
          <p:nvPr/>
        </p:nvSpPr>
        <p:spPr>
          <a:xfrm>
            <a:off x="628651" y="1276350"/>
            <a:ext cx="10477499" cy="3139321"/>
          </a:xfrm>
          <a:prstGeom prst="rect">
            <a:avLst/>
          </a:prstGeom>
          <a:noFill/>
        </p:spPr>
        <p:txBody>
          <a:bodyPr wrap="square" rtlCol="0">
            <a:spAutoFit/>
          </a:bodyPr>
          <a:lstStyle/>
          <a:p>
            <a:pPr fontAlgn="base"/>
            <a:r>
              <a:rPr lang="ru-RU" dirty="0" smtClean="0"/>
              <a:t>Сервис</a:t>
            </a:r>
            <a:r>
              <a:rPr lang="ru-RU" dirty="0"/>
              <a:t> </a:t>
            </a:r>
            <a:r>
              <a:rPr lang="ru-RU" dirty="0" err="1"/>
              <a:t>Prisma</a:t>
            </a:r>
            <a:r>
              <a:rPr lang="ru-RU" dirty="0"/>
              <a:t> не признает за собой права на объекты, созданные пользователями: </a:t>
            </a:r>
          </a:p>
          <a:p>
            <a:pPr fontAlgn="base"/>
            <a:r>
              <a:rPr lang="ru-RU" dirty="0"/>
              <a:t> </a:t>
            </a:r>
          </a:p>
          <a:p>
            <a:r>
              <a:rPr lang="ru-RU" dirty="0" smtClean="0"/>
              <a:t>5</a:t>
            </a:r>
            <a:r>
              <a:rPr lang="ru-RU" dirty="0"/>
              <a:t>. </a:t>
            </a:r>
            <a:r>
              <a:rPr lang="ru-RU" dirty="0" err="1"/>
              <a:t>User</a:t>
            </a:r>
            <a:r>
              <a:rPr lang="ru-RU" dirty="0"/>
              <a:t> </a:t>
            </a:r>
            <a:r>
              <a:rPr lang="ru-RU" dirty="0" err="1"/>
              <a:t>Content</a:t>
            </a:r>
            <a:r>
              <a:rPr lang="ru-RU" dirty="0"/>
              <a:t> </a:t>
            </a:r>
          </a:p>
          <a:p>
            <a:r>
              <a:rPr lang="en-US" dirty="0"/>
              <a:t>Our Services may allow you and other users to create, post, store and share content, including message, text, photos, videos, software and other materials (collectively, “User Content”). User Content does not include user-generated filters. Except for the license you grant below, </a:t>
            </a:r>
            <a:r>
              <a:rPr lang="en-US" b="1" dirty="0"/>
              <a:t>you retain all rights in and to your User Content, as between you and </a:t>
            </a:r>
            <a:r>
              <a:rPr lang="en-US" b="1" dirty="0" err="1"/>
              <a:t>Prisma</a:t>
            </a:r>
            <a:r>
              <a:rPr lang="en-US" dirty="0"/>
              <a:t>. Further, </a:t>
            </a:r>
            <a:r>
              <a:rPr lang="en-US" dirty="0" err="1"/>
              <a:t>Prisma</a:t>
            </a:r>
            <a:r>
              <a:rPr lang="en-US" dirty="0"/>
              <a:t> does not claim ownership of any User Content that you post on or through the Services.</a:t>
            </a:r>
            <a:endParaRPr lang="ru-RU" dirty="0"/>
          </a:p>
          <a:p>
            <a:pPr fontAlgn="base"/>
            <a:endParaRPr lang="en-US" dirty="0" smtClean="0"/>
          </a:p>
          <a:p>
            <a:pPr fontAlgn="base"/>
            <a:r>
              <a:rPr lang="ru-RU" dirty="0">
                <a:hlinkClick r:id="rId2"/>
              </a:rPr>
              <a:t>https://prisma-ai.com/terms</a:t>
            </a:r>
            <a:r>
              <a:rPr lang="ru-RU" dirty="0"/>
              <a:t>  </a:t>
            </a:r>
          </a:p>
          <a:p>
            <a:pPr fontAlgn="base"/>
            <a:r>
              <a:rPr lang="ru-RU" dirty="0"/>
              <a:t>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75" y="3819525"/>
            <a:ext cx="2295524" cy="2295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7480234"/>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p:txBody>
          <a:bodyPr/>
          <a:lstStyle/>
          <a:p>
            <a:r>
              <a:rPr lang="ru-RU" dirty="0" smtClean="0"/>
              <a:t>Качественный переход </a:t>
            </a:r>
            <a:endParaRPr lang="ru-RU" dirty="0"/>
          </a:p>
        </p:txBody>
      </p:sp>
    </p:spTree>
    <p:extLst>
      <p:ext uri="{BB962C8B-B14F-4D97-AF65-F5344CB8AC3E}">
        <p14:creationId xmlns:p14="http://schemas.microsoft.com/office/powerpoint/2010/main" val="893614709"/>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p:txBody>
          <a:bodyPr/>
          <a:lstStyle/>
          <a:p>
            <a:r>
              <a:rPr lang="ru-RU" dirty="0" smtClean="0"/>
              <a:t>Развитие «инструментов творчества»</a:t>
            </a:r>
            <a:endParaRPr lang="ru-RU" dirty="0"/>
          </a:p>
        </p:txBody>
      </p:sp>
      <p:cxnSp>
        <p:nvCxnSpPr>
          <p:cNvPr id="4" name="Прямая со стрелкой 3"/>
          <p:cNvCxnSpPr/>
          <p:nvPr/>
        </p:nvCxnSpPr>
        <p:spPr>
          <a:xfrm>
            <a:off x="561975" y="3429000"/>
            <a:ext cx="11020425"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5" name="Овал 4"/>
          <p:cNvSpPr/>
          <p:nvPr/>
        </p:nvSpPr>
        <p:spPr>
          <a:xfrm>
            <a:off x="1647825" y="3319462"/>
            <a:ext cx="219075" cy="21907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6" name="Овал 5"/>
          <p:cNvSpPr/>
          <p:nvPr/>
        </p:nvSpPr>
        <p:spPr>
          <a:xfrm>
            <a:off x="3643312" y="3290886"/>
            <a:ext cx="219075" cy="21907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7" name="Овал 6"/>
          <p:cNvSpPr/>
          <p:nvPr/>
        </p:nvSpPr>
        <p:spPr>
          <a:xfrm>
            <a:off x="5853112" y="3309935"/>
            <a:ext cx="219075" cy="21907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8" name="Правая фигурная скобка 7"/>
          <p:cNvSpPr/>
          <p:nvPr/>
        </p:nvSpPr>
        <p:spPr>
          <a:xfrm rot="16200000">
            <a:off x="3224215" y="176212"/>
            <a:ext cx="228600" cy="5514976"/>
          </a:xfrm>
          <a:prstGeom prst="rightBrace">
            <a:avLst/>
          </a:prstGeom>
          <a:effectLst/>
        </p:spPr>
        <p:style>
          <a:lnRef idx="2">
            <a:schemeClr val="accent4"/>
          </a:lnRef>
          <a:fillRef idx="0">
            <a:schemeClr val="accent4"/>
          </a:fillRef>
          <a:effectRef idx="1">
            <a:schemeClr val="accent4"/>
          </a:effectRef>
          <a:fontRef idx="minor">
            <a:schemeClr val="tx1"/>
          </a:fontRef>
        </p:style>
        <p:txBody>
          <a:bodyPr rtlCol="0" anchor="ctr"/>
          <a:lstStyle/>
          <a:p>
            <a:pPr algn="ctr"/>
            <a:endParaRPr lang="ru-RU"/>
          </a:p>
        </p:txBody>
      </p:sp>
      <p:sp>
        <p:nvSpPr>
          <p:cNvPr id="9" name="TextBox 8"/>
          <p:cNvSpPr txBox="1"/>
          <p:nvPr/>
        </p:nvSpPr>
        <p:spPr>
          <a:xfrm>
            <a:off x="1158490" y="2278618"/>
            <a:ext cx="4531497" cy="369332"/>
          </a:xfrm>
          <a:prstGeom prst="rect">
            <a:avLst/>
          </a:prstGeom>
          <a:noFill/>
        </p:spPr>
        <p:txBody>
          <a:bodyPr wrap="none" rtlCol="0">
            <a:spAutoFit/>
          </a:bodyPr>
          <a:lstStyle/>
          <a:p>
            <a:r>
              <a:rPr lang="ru-RU" b="1" dirty="0" smtClean="0"/>
              <a:t>Технологии = инструмент творчества</a:t>
            </a:r>
            <a:endParaRPr lang="ru-RU" b="1" dirty="0"/>
          </a:p>
        </p:txBody>
      </p:sp>
      <p:sp>
        <p:nvSpPr>
          <p:cNvPr id="10" name="Правая фигурная скобка 9"/>
          <p:cNvSpPr/>
          <p:nvPr/>
        </p:nvSpPr>
        <p:spPr>
          <a:xfrm rot="16200000">
            <a:off x="9515615" y="981213"/>
            <a:ext cx="228601" cy="3904970"/>
          </a:xfrm>
          <a:prstGeom prst="rightBrace">
            <a:avLst/>
          </a:prstGeom>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ru-RU"/>
          </a:p>
        </p:txBody>
      </p:sp>
      <p:sp>
        <p:nvSpPr>
          <p:cNvPr id="11" name="Овал 10"/>
          <p:cNvSpPr/>
          <p:nvPr/>
        </p:nvSpPr>
        <p:spPr>
          <a:xfrm>
            <a:off x="7677430" y="3309935"/>
            <a:ext cx="219075" cy="21907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12" name="TextBox 11"/>
          <p:cNvSpPr txBox="1"/>
          <p:nvPr/>
        </p:nvSpPr>
        <p:spPr>
          <a:xfrm>
            <a:off x="968524" y="3657600"/>
            <a:ext cx="1577676" cy="369332"/>
          </a:xfrm>
          <a:prstGeom prst="rect">
            <a:avLst/>
          </a:prstGeom>
          <a:noFill/>
        </p:spPr>
        <p:txBody>
          <a:bodyPr wrap="none" rtlCol="0">
            <a:spAutoFit/>
          </a:bodyPr>
          <a:lstStyle/>
          <a:p>
            <a:r>
              <a:rPr lang="ru-RU" dirty="0" smtClean="0"/>
              <a:t>Фотокамеры</a:t>
            </a:r>
            <a:endParaRPr lang="ru-RU" dirty="0"/>
          </a:p>
        </p:txBody>
      </p:sp>
      <p:sp>
        <p:nvSpPr>
          <p:cNvPr id="13" name="TextBox 12"/>
          <p:cNvSpPr txBox="1"/>
          <p:nvPr/>
        </p:nvSpPr>
        <p:spPr>
          <a:xfrm>
            <a:off x="2960004" y="3657600"/>
            <a:ext cx="1585690" cy="369332"/>
          </a:xfrm>
          <a:prstGeom prst="rect">
            <a:avLst/>
          </a:prstGeom>
          <a:noFill/>
        </p:spPr>
        <p:txBody>
          <a:bodyPr wrap="none" rtlCol="0">
            <a:spAutoFit/>
          </a:bodyPr>
          <a:lstStyle/>
          <a:p>
            <a:r>
              <a:rPr lang="ru-RU" dirty="0" smtClean="0"/>
              <a:t>Компьютеры</a:t>
            </a:r>
            <a:endParaRPr lang="ru-RU" dirty="0"/>
          </a:p>
        </p:txBody>
      </p:sp>
      <p:sp>
        <p:nvSpPr>
          <p:cNvPr id="14" name="TextBox 13"/>
          <p:cNvSpPr txBox="1"/>
          <p:nvPr/>
        </p:nvSpPr>
        <p:spPr>
          <a:xfrm>
            <a:off x="5286021" y="3639503"/>
            <a:ext cx="1353256" cy="369332"/>
          </a:xfrm>
          <a:prstGeom prst="rect">
            <a:avLst/>
          </a:prstGeom>
          <a:noFill/>
        </p:spPr>
        <p:txBody>
          <a:bodyPr wrap="none" rtlCol="0">
            <a:spAutoFit/>
          </a:bodyPr>
          <a:lstStyle/>
          <a:p>
            <a:r>
              <a:rPr lang="ru-RU" dirty="0" err="1" smtClean="0"/>
              <a:t>Нейросети</a:t>
            </a:r>
            <a:endParaRPr lang="ru-RU" dirty="0"/>
          </a:p>
        </p:txBody>
      </p:sp>
      <p:sp>
        <p:nvSpPr>
          <p:cNvPr id="15" name="TextBox 14"/>
          <p:cNvSpPr txBox="1"/>
          <p:nvPr/>
        </p:nvSpPr>
        <p:spPr>
          <a:xfrm>
            <a:off x="6482365" y="4767502"/>
            <a:ext cx="3023585" cy="369332"/>
          </a:xfrm>
          <a:prstGeom prst="rect">
            <a:avLst/>
          </a:prstGeom>
          <a:noFill/>
        </p:spPr>
        <p:txBody>
          <a:bodyPr wrap="none" rtlCol="0">
            <a:spAutoFit/>
          </a:bodyPr>
          <a:lstStyle/>
          <a:p>
            <a:r>
              <a:rPr lang="ru-RU" dirty="0" smtClean="0"/>
              <a:t>Искусственный интеллект</a:t>
            </a:r>
            <a:endParaRPr lang="ru-RU" dirty="0"/>
          </a:p>
        </p:txBody>
      </p:sp>
      <p:cxnSp>
        <p:nvCxnSpPr>
          <p:cNvPr id="17" name="Прямая со стрелкой 16"/>
          <p:cNvCxnSpPr/>
          <p:nvPr/>
        </p:nvCxnSpPr>
        <p:spPr>
          <a:xfrm flipH="1" flipV="1">
            <a:off x="7780593" y="3657601"/>
            <a:ext cx="6374" cy="10382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276609" y="1539954"/>
            <a:ext cx="4706609" cy="1477328"/>
          </a:xfrm>
          <a:prstGeom prst="rect">
            <a:avLst/>
          </a:prstGeom>
          <a:noFill/>
        </p:spPr>
        <p:txBody>
          <a:bodyPr wrap="none" rtlCol="0">
            <a:spAutoFit/>
          </a:bodyPr>
          <a:lstStyle/>
          <a:p>
            <a:pPr algn="ctr"/>
            <a:r>
              <a:rPr lang="ru-RU" b="1" dirty="0" smtClean="0"/>
              <a:t>Творчество «при помощи» технологий</a:t>
            </a:r>
          </a:p>
          <a:p>
            <a:pPr algn="ctr"/>
            <a:endParaRPr lang="ru-RU" b="1" dirty="0" smtClean="0"/>
          </a:p>
          <a:p>
            <a:pPr algn="ctr"/>
            <a:endParaRPr lang="ru-RU" b="1" dirty="0"/>
          </a:p>
          <a:p>
            <a:pPr algn="ctr"/>
            <a:r>
              <a:rPr lang="ru-RU" b="1" dirty="0" smtClean="0"/>
              <a:t>Творчество самого ИИ</a:t>
            </a:r>
          </a:p>
          <a:p>
            <a:endParaRPr lang="ru-RU" b="1" dirty="0"/>
          </a:p>
        </p:txBody>
      </p:sp>
      <p:cxnSp>
        <p:nvCxnSpPr>
          <p:cNvPr id="20" name="Прямая со стрелкой 19"/>
          <p:cNvCxnSpPr/>
          <p:nvPr/>
        </p:nvCxnSpPr>
        <p:spPr>
          <a:xfrm>
            <a:off x="9617237" y="1939407"/>
            <a:ext cx="12676" cy="52387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6" name="Прямоугольник 15"/>
          <p:cNvSpPr/>
          <p:nvPr/>
        </p:nvSpPr>
        <p:spPr>
          <a:xfrm>
            <a:off x="6482364" y="2188190"/>
            <a:ext cx="880369" cy="1446550"/>
          </a:xfrm>
          <a:prstGeom prst="rect">
            <a:avLst/>
          </a:prstGeom>
        </p:spPr>
        <p:txBody>
          <a:bodyPr wrap="none">
            <a:spAutoFit/>
          </a:bodyPr>
          <a:lstStyle/>
          <a:p>
            <a:pPr lvl="0"/>
            <a:r>
              <a:rPr lang="ru-RU" sz="8800" b="1" dirty="0">
                <a:solidFill>
                  <a:srgbClr val="FF0000"/>
                </a:solidFill>
              </a:rPr>
              <a:t>?</a:t>
            </a:r>
          </a:p>
        </p:txBody>
      </p:sp>
    </p:spTree>
    <p:extLst>
      <p:ext uri="{BB962C8B-B14F-4D97-AF65-F5344CB8AC3E}">
        <p14:creationId xmlns:p14="http://schemas.microsoft.com/office/powerpoint/2010/main" val="3090085451"/>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551850" y="300287"/>
            <a:ext cx="10719103" cy="879395"/>
          </a:xfrm>
        </p:spPr>
        <p:txBody>
          <a:bodyPr/>
          <a:lstStyle/>
          <a:p>
            <a:r>
              <a:rPr lang="ru-RU" dirty="0" smtClean="0"/>
              <a:t>Как понять, когда «инструмент» превратится в «создателя»? </a:t>
            </a:r>
            <a:endParaRPr lang="ru-RU" dirty="0"/>
          </a:p>
        </p:txBody>
      </p:sp>
      <p:sp>
        <p:nvSpPr>
          <p:cNvPr id="3" name="TextBox 2"/>
          <p:cNvSpPr txBox="1"/>
          <p:nvPr/>
        </p:nvSpPr>
        <p:spPr>
          <a:xfrm>
            <a:off x="644893" y="1424540"/>
            <a:ext cx="10866922" cy="4401205"/>
          </a:xfrm>
          <a:prstGeom prst="rect">
            <a:avLst/>
          </a:prstGeom>
          <a:noFill/>
        </p:spPr>
        <p:txBody>
          <a:bodyPr wrap="square" rtlCol="0">
            <a:spAutoFit/>
          </a:bodyPr>
          <a:lstStyle/>
          <a:p>
            <a:r>
              <a:rPr lang="ru-RU" sz="2000" dirty="0" smtClean="0"/>
              <a:t>Роберт Ю:</a:t>
            </a:r>
          </a:p>
          <a:p>
            <a:endParaRPr lang="ru-RU" sz="2000" dirty="0"/>
          </a:p>
          <a:p>
            <a:r>
              <a:rPr lang="en-US" sz="2000" dirty="0"/>
              <a:t>"Machine-authored works distinctly differ from what might historically be considered “machine-aided” works. A movie edited in the video-editing software Final Cut Pro, for example, would be a machine-aided work but not a machine-authored work". </a:t>
            </a:r>
            <a:endParaRPr lang="ru-RU" sz="2000" dirty="0" smtClean="0"/>
          </a:p>
          <a:p>
            <a:endParaRPr lang="ru-RU" sz="2000" dirty="0" smtClean="0"/>
          </a:p>
          <a:p>
            <a:r>
              <a:rPr lang="en-US" sz="2000" dirty="0" smtClean="0"/>
              <a:t>"</a:t>
            </a:r>
            <a:r>
              <a:rPr lang="en-US" sz="2000" dirty="0"/>
              <a:t>Thus, </a:t>
            </a:r>
            <a:r>
              <a:rPr lang="en-US" sz="2000" b="1" dirty="0"/>
              <a:t>the most notable difference between a machine-authored work and a machine-aided work is that in the case of a machine-authored work, there is no distinct human author driving the creative process through composition, arrangement, selection, or direction</a:t>
            </a:r>
            <a:r>
              <a:rPr lang="en-US" sz="2000" dirty="0"/>
              <a:t>". </a:t>
            </a:r>
            <a:endParaRPr lang="ru-RU" sz="2000" dirty="0" smtClean="0"/>
          </a:p>
          <a:p>
            <a:endParaRPr lang="ru-RU" sz="2000" dirty="0"/>
          </a:p>
          <a:p>
            <a:r>
              <a:rPr lang="ru-RU" sz="2000" dirty="0" smtClean="0"/>
              <a:t>Источник: </a:t>
            </a:r>
            <a:r>
              <a:rPr lang="en-US" sz="2000" dirty="0"/>
              <a:t>Yu, R. (2017) The Machine Author: What Level of Copyright Protection is Appropriate for Fully Independent Computer Generated Works? </a:t>
            </a:r>
            <a:r>
              <a:rPr lang="ru-RU" sz="2000" dirty="0" err="1"/>
              <a:t>University</a:t>
            </a:r>
            <a:r>
              <a:rPr lang="ru-RU" sz="2000" dirty="0"/>
              <a:t> </a:t>
            </a:r>
            <a:r>
              <a:rPr lang="ru-RU" sz="2000" dirty="0" err="1"/>
              <a:t>of</a:t>
            </a:r>
            <a:r>
              <a:rPr lang="ru-RU" sz="2000" dirty="0"/>
              <a:t> </a:t>
            </a:r>
            <a:r>
              <a:rPr lang="ru-RU" sz="2000" dirty="0" err="1"/>
              <a:t>Pennsylvania</a:t>
            </a:r>
            <a:r>
              <a:rPr lang="ru-RU" sz="2000" dirty="0"/>
              <a:t> </a:t>
            </a:r>
            <a:r>
              <a:rPr lang="ru-RU" sz="2000" dirty="0" err="1"/>
              <a:t>Law</a:t>
            </a:r>
            <a:r>
              <a:rPr lang="ru-RU" sz="2000" dirty="0"/>
              <a:t> </a:t>
            </a:r>
            <a:r>
              <a:rPr lang="ru-RU" sz="2000" dirty="0" err="1"/>
              <a:t>Review</a:t>
            </a:r>
            <a:r>
              <a:rPr lang="ru-RU" sz="2000" dirty="0"/>
              <a:t>. 165 (5), 1241–1270. P. 1247</a:t>
            </a:r>
          </a:p>
        </p:txBody>
      </p:sp>
    </p:spTree>
    <p:extLst>
      <p:ext uri="{BB962C8B-B14F-4D97-AF65-F5344CB8AC3E}">
        <p14:creationId xmlns:p14="http://schemas.microsoft.com/office/powerpoint/2010/main" val="2276337958"/>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p:txBody>
          <a:bodyPr/>
          <a:lstStyle/>
          <a:p>
            <a:r>
              <a:rPr lang="ru-RU" dirty="0"/>
              <a:t>Как понять, когда «инструмент» превратится в «создателя»? </a:t>
            </a:r>
          </a:p>
        </p:txBody>
      </p:sp>
      <p:sp>
        <p:nvSpPr>
          <p:cNvPr id="3" name="TextBox 2"/>
          <p:cNvSpPr txBox="1"/>
          <p:nvPr/>
        </p:nvSpPr>
        <p:spPr>
          <a:xfrm>
            <a:off x="644893" y="1424540"/>
            <a:ext cx="10866922" cy="4093428"/>
          </a:xfrm>
          <a:prstGeom prst="rect">
            <a:avLst/>
          </a:prstGeom>
          <a:noFill/>
        </p:spPr>
        <p:txBody>
          <a:bodyPr wrap="square" rtlCol="0">
            <a:spAutoFit/>
          </a:bodyPr>
          <a:lstStyle/>
          <a:p>
            <a:r>
              <a:rPr lang="ru-RU" sz="2000" dirty="0"/>
              <a:t> </a:t>
            </a:r>
            <a:r>
              <a:rPr lang="ru-RU" sz="2000" b="1" dirty="0" smtClean="0"/>
              <a:t>Ст. 1228 ГК РФ: </a:t>
            </a:r>
          </a:p>
          <a:p>
            <a:endParaRPr lang="ru-RU" sz="2000" dirty="0"/>
          </a:p>
          <a:p>
            <a:r>
              <a:rPr lang="ru-RU" sz="2000" dirty="0" smtClean="0"/>
              <a:t>Автором </a:t>
            </a:r>
            <a:r>
              <a:rPr lang="ru-RU" sz="2000" dirty="0"/>
              <a:t>результата интеллектуальной деятельности признается </a:t>
            </a:r>
            <a:r>
              <a:rPr lang="ru-RU" sz="2000" strike="sngStrike" dirty="0" smtClean="0"/>
              <a:t>гражданин</a:t>
            </a:r>
            <a:r>
              <a:rPr lang="ru-RU" sz="2000" dirty="0" smtClean="0"/>
              <a:t> </a:t>
            </a:r>
            <a:r>
              <a:rPr lang="ru-RU" sz="2000" b="1" dirty="0" smtClean="0"/>
              <a:t>лицо </a:t>
            </a:r>
            <a:r>
              <a:rPr lang="ru-RU" sz="2000" dirty="0" smtClean="0"/>
              <a:t>(</a:t>
            </a:r>
            <a:r>
              <a:rPr lang="ru-RU" sz="2000" b="1" dirty="0" smtClean="0">
                <a:solidFill>
                  <a:srgbClr val="EF932D"/>
                </a:solidFill>
              </a:rPr>
              <a:t>машина?</a:t>
            </a:r>
            <a:r>
              <a:rPr lang="ru-RU" sz="2000" dirty="0" smtClean="0"/>
              <a:t>), </a:t>
            </a:r>
            <a:r>
              <a:rPr lang="ru-RU" sz="2000" dirty="0"/>
              <a:t>творческим трудом которого создан такой результат</a:t>
            </a:r>
            <a:r>
              <a:rPr lang="ru-RU" sz="2000" dirty="0" smtClean="0"/>
              <a:t>.</a:t>
            </a:r>
          </a:p>
          <a:p>
            <a:endParaRPr lang="ru-RU" sz="2000" dirty="0" smtClean="0"/>
          </a:p>
          <a:p>
            <a:endParaRPr lang="ru-RU" sz="2000" dirty="0"/>
          </a:p>
          <a:p>
            <a:endParaRPr lang="ru-RU" sz="2000" dirty="0"/>
          </a:p>
          <a:p>
            <a:r>
              <a:rPr lang="ru-RU" sz="2000" dirty="0"/>
              <a:t>Не признаются авторами результата интеллектуальной деятельности граждане, не внесшие личного творческого вклада в создание такого результата, </a:t>
            </a:r>
            <a:r>
              <a:rPr lang="ru-RU" sz="2000" i="1" dirty="0"/>
              <a:t>в том числе оказавшие его автору только техническое, консультационное, организационное или материальное содействие</a:t>
            </a:r>
            <a:r>
              <a:rPr lang="ru-RU" sz="2000" dirty="0"/>
              <a:t> или помощь либо только способствовавшие оформлению прав на такой результат или его использованию, а также </a:t>
            </a:r>
            <a:r>
              <a:rPr lang="ru-RU" sz="2000" i="1" dirty="0"/>
              <a:t>граждане, осуществлявшие контроль за выполнением соответствующих </a:t>
            </a:r>
            <a:r>
              <a:rPr lang="ru-RU" sz="2000" i="1" dirty="0" smtClean="0"/>
              <a:t>работ (</a:t>
            </a:r>
            <a:r>
              <a:rPr lang="ru-RU" sz="2000" b="1" i="1" dirty="0" smtClean="0">
                <a:solidFill>
                  <a:srgbClr val="4767A9"/>
                </a:solidFill>
              </a:rPr>
              <a:t>человек?</a:t>
            </a:r>
            <a:r>
              <a:rPr lang="ru-RU" sz="2000" i="1" dirty="0" smtClean="0"/>
              <a:t>).</a:t>
            </a:r>
            <a:endParaRPr lang="ru-RU" sz="2000" i="1" dirty="0"/>
          </a:p>
        </p:txBody>
      </p:sp>
      <p:cxnSp>
        <p:nvCxnSpPr>
          <p:cNvPr id="5" name="Прямая со стрелкой 4"/>
          <p:cNvCxnSpPr/>
          <p:nvPr/>
        </p:nvCxnSpPr>
        <p:spPr>
          <a:xfrm>
            <a:off x="6078354" y="2791326"/>
            <a:ext cx="17646" cy="789272"/>
          </a:xfrm>
          <a:prstGeom prst="straightConnector1">
            <a:avLst/>
          </a:prstGeom>
          <a:ln>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6750198"/>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p:txBody>
          <a:bodyPr/>
          <a:lstStyle/>
          <a:p>
            <a:r>
              <a:rPr lang="ru-RU" dirty="0" smtClean="0"/>
              <a:t>Развитие «инструментов творчества»</a:t>
            </a:r>
            <a:endParaRPr lang="ru-RU" dirty="0"/>
          </a:p>
        </p:txBody>
      </p:sp>
      <p:cxnSp>
        <p:nvCxnSpPr>
          <p:cNvPr id="4" name="Прямая со стрелкой 3"/>
          <p:cNvCxnSpPr/>
          <p:nvPr/>
        </p:nvCxnSpPr>
        <p:spPr>
          <a:xfrm>
            <a:off x="561975" y="3429000"/>
            <a:ext cx="11020425"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5" name="Овал 4"/>
          <p:cNvSpPr/>
          <p:nvPr/>
        </p:nvSpPr>
        <p:spPr>
          <a:xfrm>
            <a:off x="1647825" y="3319462"/>
            <a:ext cx="219075" cy="21907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6" name="Овал 5"/>
          <p:cNvSpPr/>
          <p:nvPr/>
        </p:nvSpPr>
        <p:spPr>
          <a:xfrm>
            <a:off x="3643312" y="3290886"/>
            <a:ext cx="219075" cy="21907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7" name="Овал 6"/>
          <p:cNvSpPr/>
          <p:nvPr/>
        </p:nvSpPr>
        <p:spPr>
          <a:xfrm>
            <a:off x="5853112" y="3309935"/>
            <a:ext cx="219075" cy="21907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8" name="Правая фигурная скобка 7"/>
          <p:cNvSpPr/>
          <p:nvPr/>
        </p:nvSpPr>
        <p:spPr>
          <a:xfrm rot="16200000">
            <a:off x="3224215" y="176212"/>
            <a:ext cx="228600" cy="5514976"/>
          </a:xfrm>
          <a:prstGeom prst="rightBrace">
            <a:avLst/>
          </a:prstGeom>
          <a:effectLst/>
        </p:spPr>
        <p:style>
          <a:lnRef idx="2">
            <a:schemeClr val="accent4"/>
          </a:lnRef>
          <a:fillRef idx="0">
            <a:schemeClr val="accent4"/>
          </a:fillRef>
          <a:effectRef idx="1">
            <a:schemeClr val="accent4"/>
          </a:effectRef>
          <a:fontRef idx="minor">
            <a:schemeClr val="tx1"/>
          </a:fontRef>
        </p:style>
        <p:txBody>
          <a:bodyPr rtlCol="0" anchor="ctr"/>
          <a:lstStyle/>
          <a:p>
            <a:pPr algn="ctr"/>
            <a:endParaRPr lang="ru-RU"/>
          </a:p>
        </p:txBody>
      </p:sp>
      <p:sp>
        <p:nvSpPr>
          <p:cNvPr id="9" name="TextBox 8"/>
          <p:cNvSpPr txBox="1"/>
          <p:nvPr/>
        </p:nvSpPr>
        <p:spPr>
          <a:xfrm>
            <a:off x="1158490" y="2278618"/>
            <a:ext cx="4531497" cy="369332"/>
          </a:xfrm>
          <a:prstGeom prst="rect">
            <a:avLst/>
          </a:prstGeom>
          <a:noFill/>
        </p:spPr>
        <p:txBody>
          <a:bodyPr wrap="none" rtlCol="0">
            <a:spAutoFit/>
          </a:bodyPr>
          <a:lstStyle/>
          <a:p>
            <a:r>
              <a:rPr lang="ru-RU" b="1" dirty="0" smtClean="0"/>
              <a:t>Технологии = инструмент творчества</a:t>
            </a:r>
            <a:endParaRPr lang="ru-RU" b="1" dirty="0"/>
          </a:p>
        </p:txBody>
      </p:sp>
      <p:sp>
        <p:nvSpPr>
          <p:cNvPr id="10" name="Правая фигурная скобка 9"/>
          <p:cNvSpPr/>
          <p:nvPr/>
        </p:nvSpPr>
        <p:spPr>
          <a:xfrm rot="16200000">
            <a:off x="9515615" y="981213"/>
            <a:ext cx="228601" cy="3904970"/>
          </a:xfrm>
          <a:prstGeom prst="rightBrace">
            <a:avLst/>
          </a:prstGeom>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ru-RU"/>
          </a:p>
        </p:txBody>
      </p:sp>
      <p:sp>
        <p:nvSpPr>
          <p:cNvPr id="11" name="Овал 10"/>
          <p:cNvSpPr/>
          <p:nvPr/>
        </p:nvSpPr>
        <p:spPr>
          <a:xfrm>
            <a:off x="7677430" y="3309935"/>
            <a:ext cx="219075" cy="21907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12" name="TextBox 11"/>
          <p:cNvSpPr txBox="1"/>
          <p:nvPr/>
        </p:nvSpPr>
        <p:spPr>
          <a:xfrm>
            <a:off x="968524" y="3657600"/>
            <a:ext cx="1577676" cy="369332"/>
          </a:xfrm>
          <a:prstGeom prst="rect">
            <a:avLst/>
          </a:prstGeom>
          <a:noFill/>
        </p:spPr>
        <p:txBody>
          <a:bodyPr wrap="none" rtlCol="0">
            <a:spAutoFit/>
          </a:bodyPr>
          <a:lstStyle/>
          <a:p>
            <a:r>
              <a:rPr lang="ru-RU" dirty="0" smtClean="0"/>
              <a:t>Фотокамеры</a:t>
            </a:r>
            <a:endParaRPr lang="ru-RU" dirty="0"/>
          </a:p>
        </p:txBody>
      </p:sp>
      <p:sp>
        <p:nvSpPr>
          <p:cNvPr id="13" name="TextBox 12"/>
          <p:cNvSpPr txBox="1"/>
          <p:nvPr/>
        </p:nvSpPr>
        <p:spPr>
          <a:xfrm>
            <a:off x="2960004" y="3657600"/>
            <a:ext cx="1585690" cy="369332"/>
          </a:xfrm>
          <a:prstGeom prst="rect">
            <a:avLst/>
          </a:prstGeom>
          <a:noFill/>
        </p:spPr>
        <p:txBody>
          <a:bodyPr wrap="none" rtlCol="0">
            <a:spAutoFit/>
          </a:bodyPr>
          <a:lstStyle/>
          <a:p>
            <a:r>
              <a:rPr lang="ru-RU" dirty="0" smtClean="0"/>
              <a:t>Компьютеры</a:t>
            </a:r>
            <a:endParaRPr lang="ru-RU" dirty="0"/>
          </a:p>
        </p:txBody>
      </p:sp>
      <p:sp>
        <p:nvSpPr>
          <p:cNvPr id="14" name="TextBox 13"/>
          <p:cNvSpPr txBox="1"/>
          <p:nvPr/>
        </p:nvSpPr>
        <p:spPr>
          <a:xfrm>
            <a:off x="5286021" y="3639503"/>
            <a:ext cx="1353256" cy="369332"/>
          </a:xfrm>
          <a:prstGeom prst="rect">
            <a:avLst/>
          </a:prstGeom>
          <a:noFill/>
        </p:spPr>
        <p:txBody>
          <a:bodyPr wrap="none" rtlCol="0">
            <a:spAutoFit/>
          </a:bodyPr>
          <a:lstStyle/>
          <a:p>
            <a:r>
              <a:rPr lang="ru-RU" dirty="0" err="1" smtClean="0"/>
              <a:t>Нейросети</a:t>
            </a:r>
            <a:endParaRPr lang="ru-RU" dirty="0"/>
          </a:p>
        </p:txBody>
      </p:sp>
      <p:sp>
        <p:nvSpPr>
          <p:cNvPr id="15" name="TextBox 14"/>
          <p:cNvSpPr txBox="1"/>
          <p:nvPr/>
        </p:nvSpPr>
        <p:spPr>
          <a:xfrm>
            <a:off x="6482365" y="4767502"/>
            <a:ext cx="3023585" cy="369332"/>
          </a:xfrm>
          <a:prstGeom prst="rect">
            <a:avLst/>
          </a:prstGeom>
          <a:noFill/>
        </p:spPr>
        <p:txBody>
          <a:bodyPr wrap="none" rtlCol="0">
            <a:spAutoFit/>
          </a:bodyPr>
          <a:lstStyle/>
          <a:p>
            <a:r>
              <a:rPr lang="ru-RU" dirty="0" smtClean="0"/>
              <a:t>Искусственный интеллект</a:t>
            </a:r>
            <a:endParaRPr lang="ru-RU" dirty="0"/>
          </a:p>
        </p:txBody>
      </p:sp>
      <p:cxnSp>
        <p:nvCxnSpPr>
          <p:cNvPr id="17" name="Прямая со стрелкой 16"/>
          <p:cNvCxnSpPr/>
          <p:nvPr/>
        </p:nvCxnSpPr>
        <p:spPr>
          <a:xfrm flipH="1" flipV="1">
            <a:off x="7780593" y="3657601"/>
            <a:ext cx="6374" cy="10382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276609" y="1539954"/>
            <a:ext cx="4706609" cy="1477328"/>
          </a:xfrm>
          <a:prstGeom prst="rect">
            <a:avLst/>
          </a:prstGeom>
          <a:noFill/>
        </p:spPr>
        <p:txBody>
          <a:bodyPr wrap="none" rtlCol="0">
            <a:spAutoFit/>
          </a:bodyPr>
          <a:lstStyle/>
          <a:p>
            <a:pPr algn="ctr"/>
            <a:r>
              <a:rPr lang="ru-RU" b="1" dirty="0" smtClean="0"/>
              <a:t>Творчество «при помощи» технологий</a:t>
            </a:r>
          </a:p>
          <a:p>
            <a:pPr algn="ctr"/>
            <a:endParaRPr lang="ru-RU" b="1" dirty="0" smtClean="0"/>
          </a:p>
          <a:p>
            <a:pPr algn="ctr"/>
            <a:endParaRPr lang="ru-RU" b="1" dirty="0"/>
          </a:p>
          <a:p>
            <a:pPr algn="ctr"/>
            <a:r>
              <a:rPr lang="ru-RU" b="1" dirty="0" smtClean="0"/>
              <a:t>Творчество самого ИИ</a:t>
            </a:r>
          </a:p>
          <a:p>
            <a:endParaRPr lang="ru-RU" b="1" dirty="0"/>
          </a:p>
        </p:txBody>
      </p:sp>
      <p:cxnSp>
        <p:nvCxnSpPr>
          <p:cNvPr id="20" name="Прямая со стрелкой 19"/>
          <p:cNvCxnSpPr/>
          <p:nvPr/>
        </p:nvCxnSpPr>
        <p:spPr>
          <a:xfrm>
            <a:off x="9617237" y="1939407"/>
            <a:ext cx="12676" cy="52387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1388600"/>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551850" y="300287"/>
            <a:ext cx="10719103" cy="879395"/>
          </a:xfrm>
        </p:spPr>
        <p:txBody>
          <a:bodyPr/>
          <a:lstStyle/>
          <a:p>
            <a:r>
              <a:rPr lang="ru-RU" dirty="0" smtClean="0"/>
              <a:t>Некоторые проблемы признания ИИ настоящим автором</a:t>
            </a:r>
            <a:endParaRPr lang="ru-RU" dirty="0"/>
          </a:p>
        </p:txBody>
      </p:sp>
      <p:sp>
        <p:nvSpPr>
          <p:cNvPr id="3" name="TextBox 2"/>
          <p:cNvSpPr txBox="1"/>
          <p:nvPr/>
        </p:nvSpPr>
        <p:spPr>
          <a:xfrm>
            <a:off x="644893" y="1491916"/>
            <a:ext cx="10866922" cy="3693319"/>
          </a:xfrm>
          <a:prstGeom prst="rect">
            <a:avLst/>
          </a:prstGeom>
          <a:noFill/>
        </p:spPr>
        <p:txBody>
          <a:bodyPr wrap="square" rtlCol="0">
            <a:spAutoFit/>
          </a:bodyPr>
          <a:lstStyle/>
          <a:p>
            <a:pPr marL="285750" indent="-285750">
              <a:buClr>
                <a:srgbClr val="EF932D"/>
              </a:buClr>
              <a:buFont typeface="Wingdings" panose="05000000000000000000" pitchFamily="2" charset="2"/>
              <a:buChar char="ü"/>
            </a:pPr>
            <a:r>
              <a:rPr lang="ru-RU" sz="2400" dirty="0" smtClean="0"/>
              <a:t>Вопрос общей </a:t>
            </a:r>
            <a:r>
              <a:rPr lang="ru-RU" sz="2400" dirty="0" err="1" smtClean="0"/>
              <a:t>правосубъектности</a:t>
            </a:r>
            <a:r>
              <a:rPr lang="ru-RU" sz="2400" dirty="0" smtClean="0"/>
              <a:t> ИИ</a:t>
            </a:r>
          </a:p>
          <a:p>
            <a:pPr marL="285750" indent="-285750">
              <a:buClr>
                <a:srgbClr val="EF932D"/>
              </a:buClr>
              <a:buFont typeface="Wingdings" panose="05000000000000000000" pitchFamily="2" charset="2"/>
              <a:buChar char="ü"/>
            </a:pPr>
            <a:r>
              <a:rPr lang="ru-RU" sz="2400" dirty="0" smtClean="0"/>
              <a:t>Зачем признавать ИИ автором?</a:t>
            </a:r>
          </a:p>
          <a:p>
            <a:pPr marL="285750" indent="-285750">
              <a:buClr>
                <a:srgbClr val="EF932D"/>
              </a:buClr>
              <a:buFont typeface="Wingdings" panose="05000000000000000000" pitchFamily="2" charset="2"/>
              <a:buChar char="ü"/>
            </a:pPr>
            <a:r>
              <a:rPr lang="ru-RU" sz="2400" dirty="0" smtClean="0"/>
              <a:t>Современное авторское право строится вокруг фигуры автора (человека)</a:t>
            </a:r>
          </a:p>
          <a:p>
            <a:pPr marL="285750" indent="-285750">
              <a:buClr>
                <a:srgbClr val="EF932D"/>
              </a:buClr>
              <a:buFont typeface="Wingdings" panose="05000000000000000000" pitchFamily="2" charset="2"/>
              <a:buChar char="ü"/>
            </a:pPr>
            <a:endParaRPr lang="ru-RU" sz="2400" dirty="0"/>
          </a:p>
          <a:p>
            <a:pPr marL="285750" indent="-285750">
              <a:buClr>
                <a:srgbClr val="EF932D"/>
              </a:buClr>
              <a:buFont typeface="Wingdings" panose="05000000000000000000" pitchFamily="2" charset="2"/>
              <a:buChar char="ü"/>
            </a:pPr>
            <a:r>
              <a:rPr lang="ru-RU" sz="2400" dirty="0" smtClean="0"/>
              <a:t>Если признать авторство, то кому принадлежит исключительное право на </a:t>
            </a:r>
            <a:r>
              <a:rPr lang="ru-RU" sz="2400" dirty="0"/>
              <a:t>п</a:t>
            </a:r>
            <a:r>
              <a:rPr lang="ru-RU" sz="2400" dirty="0" smtClean="0"/>
              <a:t>олученные произведения? </a:t>
            </a:r>
          </a:p>
          <a:p>
            <a:pPr marL="285750" indent="-285750">
              <a:buClr>
                <a:srgbClr val="EF932D"/>
              </a:buClr>
              <a:buFont typeface="Wingdings" panose="05000000000000000000" pitchFamily="2" charset="2"/>
              <a:buChar char="ü"/>
            </a:pPr>
            <a:r>
              <a:rPr lang="ru-RU" sz="2400" dirty="0" smtClean="0"/>
              <a:t>Являются ли произведения, созданные ИИ, </a:t>
            </a:r>
            <a:r>
              <a:rPr lang="ru-RU" sz="2400" i="1" dirty="0" smtClean="0"/>
              <a:t>производными</a:t>
            </a:r>
            <a:r>
              <a:rPr lang="ru-RU" sz="2400" dirty="0" smtClean="0"/>
              <a:t> произведениями? </a:t>
            </a:r>
          </a:p>
          <a:p>
            <a:pPr marL="285750" indent="-285750">
              <a:buClr>
                <a:srgbClr val="EF932D"/>
              </a:buClr>
              <a:buFont typeface="Wingdings" panose="05000000000000000000" pitchFamily="2" charset="2"/>
              <a:buChar char="ü"/>
            </a:pPr>
            <a:endParaRPr lang="ru-RU" dirty="0"/>
          </a:p>
        </p:txBody>
      </p:sp>
    </p:spTree>
    <p:extLst>
      <p:ext uri="{BB962C8B-B14F-4D97-AF65-F5344CB8AC3E}">
        <p14:creationId xmlns:p14="http://schemas.microsoft.com/office/powerpoint/2010/main" val="736832787"/>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quarter" idx="10"/>
          </p:nvPr>
        </p:nvSpPr>
        <p:spPr>
          <a:xfrm>
            <a:off x="922347" y="1523297"/>
            <a:ext cx="3746233" cy="2326104"/>
          </a:xfrm>
        </p:spPr>
        <p:txBody>
          <a:bodyPr/>
          <a:lstStyle/>
          <a:p>
            <a:r>
              <a:rPr lang="ru-RU" sz="4800" dirty="0"/>
              <a:t>Благодарю за внимание!</a:t>
            </a:r>
          </a:p>
          <a:p>
            <a:endParaRPr lang="ru-RU" dirty="0" smtClean="0"/>
          </a:p>
          <a:p>
            <a:endParaRPr lang="ru-RU" dirty="0"/>
          </a:p>
        </p:txBody>
      </p:sp>
      <p:sp>
        <p:nvSpPr>
          <p:cNvPr id="5" name="Rectangle 3"/>
          <p:cNvSpPr txBox="1">
            <a:spLocks noChangeArrowheads="1"/>
          </p:cNvSpPr>
          <p:nvPr/>
        </p:nvSpPr>
        <p:spPr>
          <a:xfrm>
            <a:off x="3406599" y="6366425"/>
            <a:ext cx="7585551" cy="346783"/>
          </a:xfrm>
          <a:prstGeom prst="rect">
            <a:avLst/>
          </a:prstGeom>
          <a:ln/>
        </p:spPr>
        <p:txBody>
          <a:bodyPr lIns="91440" tIns="45720" rIns="91440" bIns="45720" anchor="b"/>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575"/>
              </a:spcBef>
            </a:pPr>
            <a:r>
              <a:rPr lang="ru-RU" altLang="ru-RU" sz="1467" dirty="0">
                <a:solidFill>
                  <a:srgbClr val="FFFFFF"/>
                </a:solidFill>
                <a:sym typeface="Calibri Bold" charset="0"/>
              </a:rPr>
              <a:t>© ООО </a:t>
            </a:r>
            <a:r>
              <a:rPr lang="en-US" altLang="ru-RU" sz="1467" dirty="0">
                <a:solidFill>
                  <a:srgbClr val="FFFFFF"/>
                </a:solidFill>
              </a:rPr>
              <a:t>«</a:t>
            </a:r>
            <a:r>
              <a:rPr lang="ru-RU" altLang="ru-RU" sz="1467" dirty="0">
                <a:solidFill>
                  <a:srgbClr val="FFFFFF"/>
                </a:solidFill>
              </a:rPr>
              <a:t>Юридическая фирма Городисский и </a:t>
            </a:r>
            <a:r>
              <a:rPr lang="ru-RU" altLang="ru-RU" sz="1467" dirty="0" smtClean="0">
                <a:solidFill>
                  <a:srgbClr val="FFFFFF"/>
                </a:solidFill>
              </a:rPr>
              <a:t>Партнёры</a:t>
            </a:r>
            <a:r>
              <a:rPr lang="en-US" altLang="ru-RU" sz="1467" dirty="0">
                <a:solidFill>
                  <a:srgbClr val="FFFFFF"/>
                </a:solidFill>
              </a:rPr>
              <a:t>»</a:t>
            </a:r>
            <a:r>
              <a:rPr lang="ru-RU" altLang="ru-RU" sz="1467" dirty="0">
                <a:solidFill>
                  <a:srgbClr val="FFFFFF"/>
                </a:solidFill>
              </a:rPr>
              <a:t>, </a:t>
            </a:r>
            <a:r>
              <a:rPr lang="ru-RU" altLang="ru-RU" sz="1467" dirty="0" smtClean="0">
                <a:solidFill>
                  <a:srgbClr val="FFFFFF"/>
                </a:solidFill>
              </a:rPr>
              <a:t>2018</a:t>
            </a:r>
            <a:r>
              <a:rPr lang="ru-RU" altLang="ru-RU" sz="1467" dirty="0" smtClean="0">
                <a:solidFill>
                  <a:srgbClr val="FFFFFF"/>
                </a:solidFill>
                <a:sym typeface="Calibri Bold" charset="0"/>
              </a:rPr>
              <a:t> </a:t>
            </a:r>
            <a:endParaRPr lang="ru-RU" altLang="ru-RU" sz="1867" b="1" cap="all" dirty="0">
              <a:solidFill>
                <a:srgbClr val="FFFFFF"/>
              </a:solidFill>
            </a:endParaRPr>
          </a:p>
        </p:txBody>
      </p:sp>
      <p:sp>
        <p:nvSpPr>
          <p:cNvPr id="6" name="Прямоугольник 5"/>
          <p:cNvSpPr/>
          <p:nvPr/>
        </p:nvSpPr>
        <p:spPr>
          <a:xfrm>
            <a:off x="6096000" y="2118511"/>
            <a:ext cx="6096000" cy="2246769"/>
          </a:xfrm>
          <a:prstGeom prst="rect">
            <a:avLst/>
          </a:prstGeom>
        </p:spPr>
        <p:txBody>
          <a:bodyPr>
            <a:spAutoFit/>
          </a:bodyPr>
          <a:lstStyle/>
          <a:p>
            <a:r>
              <a:rPr lang="en-US" sz="2800" dirty="0" smtClean="0">
                <a:solidFill>
                  <a:schemeClr val="bg1"/>
                </a:solidFill>
              </a:rPr>
              <a:t>E-mail:</a:t>
            </a:r>
          </a:p>
          <a:p>
            <a:endParaRPr lang="en-US" sz="2800" dirty="0" smtClean="0">
              <a:solidFill>
                <a:schemeClr val="bg1"/>
              </a:solidFill>
            </a:endParaRPr>
          </a:p>
          <a:p>
            <a:r>
              <a:rPr lang="en-US" sz="2800" dirty="0" smtClean="0">
                <a:solidFill>
                  <a:schemeClr val="bg1"/>
                </a:solidFill>
              </a:rPr>
              <a:t>NMMaltcev@hse.ru</a:t>
            </a:r>
          </a:p>
          <a:p>
            <a:endParaRPr lang="en-US" sz="2800" dirty="0" smtClean="0">
              <a:solidFill>
                <a:schemeClr val="bg1"/>
              </a:solidFill>
            </a:endParaRPr>
          </a:p>
          <a:p>
            <a:r>
              <a:rPr lang="en-US" sz="2800" dirty="0" smtClean="0">
                <a:solidFill>
                  <a:schemeClr val="bg1"/>
                </a:solidFill>
              </a:rPr>
              <a:t>MaltsevN@gorodissky.ru </a:t>
            </a:r>
            <a:endParaRPr lang="ru-RU" sz="2800" dirty="0">
              <a:solidFill>
                <a:schemeClr val="bg1"/>
              </a:solidFill>
            </a:endParaRPr>
          </a:p>
        </p:txBody>
      </p:sp>
    </p:spTree>
    <p:extLst>
      <p:ext uri="{BB962C8B-B14F-4D97-AF65-F5344CB8AC3E}">
        <p14:creationId xmlns:p14="http://schemas.microsoft.com/office/powerpoint/2010/main" val="223246737"/>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p:txBody>
          <a:bodyPr/>
          <a:lstStyle/>
          <a:p>
            <a:r>
              <a:rPr lang="ru-RU" dirty="0" smtClean="0"/>
              <a:t>Историческая перспектива</a:t>
            </a:r>
            <a:endParaRPr lang="ru-RU" dirty="0"/>
          </a:p>
        </p:txBody>
      </p:sp>
    </p:spTree>
    <p:extLst>
      <p:ext uri="{BB962C8B-B14F-4D97-AF65-F5344CB8AC3E}">
        <p14:creationId xmlns:p14="http://schemas.microsoft.com/office/powerpoint/2010/main" val="432319359"/>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571001" y="280434"/>
            <a:ext cx="10719103" cy="879395"/>
          </a:xfrm>
        </p:spPr>
        <p:txBody>
          <a:bodyPr/>
          <a:lstStyle/>
          <a:p>
            <a:r>
              <a:rPr lang="ru-RU" dirty="0" smtClean="0"/>
              <a:t>Фотокамера (</a:t>
            </a:r>
            <a:r>
              <a:rPr lang="en-US" dirty="0"/>
              <a:t>BURROW-GILES LITHOGRAPHIC COMPANY</a:t>
            </a:r>
            <a:br>
              <a:rPr lang="en-US" dirty="0"/>
            </a:br>
            <a:r>
              <a:rPr lang="en-US" dirty="0" smtClean="0"/>
              <a:t>v.</a:t>
            </a:r>
            <a:r>
              <a:rPr lang="ru-RU" dirty="0" smtClean="0"/>
              <a:t> </a:t>
            </a:r>
            <a:r>
              <a:rPr lang="en-US" dirty="0" smtClean="0"/>
              <a:t>SARONY.</a:t>
            </a:r>
            <a:r>
              <a:rPr lang="ru-RU" dirty="0" smtClean="0"/>
              <a:t>)</a:t>
            </a:r>
            <a:endParaRPr lang="ru-RU" dirty="0"/>
          </a:p>
        </p:txBody>
      </p:sp>
      <p:sp>
        <p:nvSpPr>
          <p:cNvPr id="3" name="TextBox 2"/>
          <p:cNvSpPr txBox="1"/>
          <p:nvPr/>
        </p:nvSpPr>
        <p:spPr>
          <a:xfrm>
            <a:off x="590550" y="1600200"/>
            <a:ext cx="6562725" cy="4524315"/>
          </a:xfrm>
          <a:prstGeom prst="rect">
            <a:avLst/>
          </a:prstGeom>
          <a:noFill/>
        </p:spPr>
        <p:txBody>
          <a:bodyPr wrap="square" rtlCol="0">
            <a:spAutoFit/>
          </a:bodyPr>
          <a:lstStyle/>
          <a:p>
            <a:r>
              <a:rPr lang="en-US" b="1" dirty="0"/>
              <a:t>Supreme Court of United </a:t>
            </a:r>
            <a:r>
              <a:rPr lang="en-US" b="1" dirty="0" smtClean="0"/>
              <a:t>States</a:t>
            </a:r>
            <a:r>
              <a:rPr lang="ru-RU" b="1" dirty="0" smtClean="0"/>
              <a:t> / </a:t>
            </a:r>
            <a:r>
              <a:rPr lang="en-US" b="1" dirty="0" smtClean="0"/>
              <a:t>111 </a:t>
            </a:r>
            <a:r>
              <a:rPr lang="en-US" b="1" dirty="0"/>
              <a:t>U.S. 53 (1884</a:t>
            </a:r>
            <a:r>
              <a:rPr lang="en-US" b="1" dirty="0" smtClean="0"/>
              <a:t>)</a:t>
            </a:r>
            <a:endParaRPr lang="ru-RU" b="1" dirty="0" smtClean="0"/>
          </a:p>
          <a:p>
            <a:endParaRPr lang="ru-RU" b="1" dirty="0"/>
          </a:p>
          <a:p>
            <a:r>
              <a:rPr lang="ru-RU" u="sng" dirty="0" smtClean="0"/>
              <a:t>Фабула дела: </a:t>
            </a:r>
          </a:p>
          <a:p>
            <a:endParaRPr lang="ru-RU" dirty="0"/>
          </a:p>
          <a:p>
            <a:r>
              <a:rPr lang="ru-RU" dirty="0" smtClean="0"/>
              <a:t>Наполеон </a:t>
            </a:r>
            <a:r>
              <a:rPr lang="ru-RU" dirty="0" err="1" smtClean="0"/>
              <a:t>Сарони</a:t>
            </a:r>
            <a:r>
              <a:rPr lang="ru-RU" dirty="0" smtClean="0"/>
              <a:t>, известный фотограф, подал в суд на компанию </a:t>
            </a:r>
            <a:r>
              <a:rPr lang="en-US" dirty="0" smtClean="0"/>
              <a:t>BURROW-GILES</a:t>
            </a:r>
            <a:r>
              <a:rPr lang="ru-RU" dirty="0" smtClean="0"/>
              <a:t>, обвиняя в нарушении своих авторских прав.</a:t>
            </a:r>
          </a:p>
          <a:p>
            <a:endParaRPr lang="ru-RU" dirty="0"/>
          </a:p>
          <a:p>
            <a:r>
              <a:rPr lang="ru-RU" dirty="0" smtClean="0"/>
              <a:t>Ответчик аргументировал свою позицию тем, что </a:t>
            </a:r>
            <a:r>
              <a:rPr lang="ru-RU" i="1" u="sng" dirty="0" smtClean="0"/>
              <a:t>фотографии не перечислены в числе охраняемых авторским правом объектов и в целом не должны быть таковыми, так как сам процесс фотографии довольно механистичен, не удовлетворяет критериям творчества.    </a:t>
            </a:r>
          </a:p>
          <a:p>
            <a:endParaRPr lang="ru-RU" dirty="0"/>
          </a:p>
          <a:p>
            <a:endParaRPr lang="ru-RU" b="1" dirty="0"/>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1425" y="793179"/>
            <a:ext cx="3514726" cy="4826890"/>
          </a:xfrm>
          <a:prstGeom prst="rect">
            <a:avLst/>
          </a:prstGeom>
        </p:spPr>
      </p:pic>
      <p:sp>
        <p:nvSpPr>
          <p:cNvPr id="5" name="TextBox 4"/>
          <p:cNvSpPr txBox="1"/>
          <p:nvPr/>
        </p:nvSpPr>
        <p:spPr>
          <a:xfrm>
            <a:off x="8290796" y="5656345"/>
            <a:ext cx="2249334" cy="369332"/>
          </a:xfrm>
          <a:prstGeom prst="rect">
            <a:avLst/>
          </a:prstGeom>
          <a:noFill/>
        </p:spPr>
        <p:txBody>
          <a:bodyPr wrap="none" rtlCol="0">
            <a:spAutoFit/>
          </a:bodyPr>
          <a:lstStyle/>
          <a:p>
            <a:r>
              <a:rPr lang="en-US" u="sng" dirty="0"/>
              <a:t>Oscar Wilde No. 18.</a:t>
            </a:r>
            <a:endParaRPr lang="ru-RU" u="sng" dirty="0"/>
          </a:p>
        </p:txBody>
      </p:sp>
    </p:spTree>
    <p:extLst>
      <p:ext uri="{BB962C8B-B14F-4D97-AF65-F5344CB8AC3E}">
        <p14:creationId xmlns:p14="http://schemas.microsoft.com/office/powerpoint/2010/main" val="3952568596"/>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571001" y="280434"/>
            <a:ext cx="10719103" cy="879395"/>
          </a:xfrm>
        </p:spPr>
        <p:txBody>
          <a:bodyPr/>
          <a:lstStyle/>
          <a:p>
            <a:r>
              <a:rPr lang="ru-RU" dirty="0" smtClean="0"/>
              <a:t>Фотокамера (</a:t>
            </a:r>
            <a:r>
              <a:rPr lang="en-US" dirty="0"/>
              <a:t>BURROW-GILES LITHOGRAPHIC COMPANY</a:t>
            </a:r>
            <a:br>
              <a:rPr lang="en-US" dirty="0"/>
            </a:br>
            <a:r>
              <a:rPr lang="en-US" dirty="0" smtClean="0"/>
              <a:t>v.</a:t>
            </a:r>
            <a:r>
              <a:rPr lang="ru-RU" dirty="0" smtClean="0"/>
              <a:t> </a:t>
            </a:r>
            <a:r>
              <a:rPr lang="en-US" dirty="0" smtClean="0"/>
              <a:t>SARONY.</a:t>
            </a:r>
            <a:r>
              <a:rPr lang="ru-RU" dirty="0" smtClean="0"/>
              <a:t>)</a:t>
            </a:r>
            <a:endParaRPr lang="ru-RU" dirty="0"/>
          </a:p>
        </p:txBody>
      </p:sp>
      <p:sp>
        <p:nvSpPr>
          <p:cNvPr id="3" name="TextBox 2"/>
          <p:cNvSpPr txBox="1"/>
          <p:nvPr/>
        </p:nvSpPr>
        <p:spPr>
          <a:xfrm>
            <a:off x="590551" y="1600200"/>
            <a:ext cx="10934699" cy="3693319"/>
          </a:xfrm>
          <a:prstGeom prst="rect">
            <a:avLst/>
          </a:prstGeom>
          <a:noFill/>
        </p:spPr>
        <p:txBody>
          <a:bodyPr wrap="square" rtlCol="0">
            <a:spAutoFit/>
          </a:bodyPr>
          <a:lstStyle/>
          <a:p>
            <a:r>
              <a:rPr lang="ru-RU" b="1" u="sng" dirty="0"/>
              <a:t>Рассуждения </a:t>
            </a:r>
            <a:r>
              <a:rPr lang="ru-RU" b="1" u="sng" dirty="0" smtClean="0"/>
              <a:t>суда, доказательства творческого подхода: </a:t>
            </a:r>
          </a:p>
          <a:p>
            <a:endParaRPr lang="ru-RU" dirty="0" smtClean="0"/>
          </a:p>
          <a:p>
            <a:r>
              <a:rPr lang="ru-RU" dirty="0" smtClean="0"/>
              <a:t>Для осуществления указанной фотографии Наполеон </a:t>
            </a:r>
            <a:r>
              <a:rPr lang="ru-RU" dirty="0" err="1" smtClean="0"/>
              <a:t>Сарони</a:t>
            </a:r>
            <a:r>
              <a:rPr lang="ru-RU" dirty="0" smtClean="0"/>
              <a:t> … поставил </a:t>
            </a:r>
            <a:r>
              <a:rPr lang="ru-RU" dirty="0"/>
              <a:t>упомянутого Оскара Уайльда перед камерой, </a:t>
            </a:r>
            <a:r>
              <a:rPr lang="ru-RU" dirty="0" smtClean="0"/>
              <a:t>выбрал костюм</a:t>
            </a:r>
            <a:r>
              <a:rPr lang="ru-RU" dirty="0"/>
              <a:t>, драпировки и другие различные аксессуары на упомянутой фотографии, </a:t>
            </a:r>
            <a:r>
              <a:rPr lang="ru-RU" dirty="0" smtClean="0"/>
              <a:t>организовал композицию, … игру света </a:t>
            </a:r>
            <a:r>
              <a:rPr lang="ru-RU" dirty="0"/>
              <a:t>и тени, </a:t>
            </a:r>
            <a:r>
              <a:rPr lang="ru-RU" dirty="0" smtClean="0"/>
              <a:t>предложил </a:t>
            </a:r>
            <a:r>
              <a:rPr lang="ru-RU" dirty="0"/>
              <a:t>и </a:t>
            </a:r>
            <a:r>
              <a:rPr lang="ru-RU" dirty="0" smtClean="0"/>
              <a:t>вызвал желаемое выражение и т.д. </a:t>
            </a:r>
          </a:p>
          <a:p>
            <a:endParaRPr lang="ru-RU" dirty="0"/>
          </a:p>
          <a:p>
            <a:r>
              <a:rPr lang="ru-RU" b="1" u="sng" dirty="0" smtClean="0"/>
              <a:t>Итог: </a:t>
            </a:r>
          </a:p>
          <a:p>
            <a:endParaRPr lang="ru-RU" dirty="0" smtClean="0"/>
          </a:p>
          <a:p>
            <a:r>
              <a:rPr lang="ru-RU" dirty="0" smtClean="0"/>
              <a:t>Все судебные инстанции, включая Верховный суд США, посчитали, что такого рода фотография должна охраняться авторским правом и присудили компенсацию фотографу. </a:t>
            </a:r>
            <a:endParaRPr lang="ru-RU" dirty="0"/>
          </a:p>
          <a:p>
            <a:endParaRPr lang="ru-RU" b="1" dirty="0"/>
          </a:p>
          <a:p>
            <a:endParaRPr lang="ru-RU" dirty="0"/>
          </a:p>
        </p:txBody>
      </p:sp>
    </p:spTree>
    <p:extLst>
      <p:ext uri="{BB962C8B-B14F-4D97-AF65-F5344CB8AC3E}">
        <p14:creationId xmlns:p14="http://schemas.microsoft.com/office/powerpoint/2010/main" val="3343322575"/>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p:txBody>
          <a:bodyPr/>
          <a:lstStyle/>
          <a:p>
            <a:r>
              <a:rPr lang="ru-RU" dirty="0" smtClean="0"/>
              <a:t>Компьютерные игры (</a:t>
            </a:r>
            <a:r>
              <a:rPr lang="en-US" i="1" dirty="0"/>
              <a:t>Stern Electronics Inc. v. Kaufman</a:t>
            </a:r>
            <a:r>
              <a:rPr lang="ru-RU" dirty="0" smtClean="0"/>
              <a:t>)</a:t>
            </a: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5724" y="1632466"/>
            <a:ext cx="3648075" cy="4087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620698" y="5786939"/>
            <a:ext cx="1818126" cy="369332"/>
          </a:xfrm>
          <a:prstGeom prst="rect">
            <a:avLst/>
          </a:prstGeom>
          <a:noFill/>
        </p:spPr>
        <p:txBody>
          <a:bodyPr wrap="none" rtlCol="0">
            <a:spAutoFit/>
          </a:bodyPr>
          <a:lstStyle/>
          <a:p>
            <a:r>
              <a:rPr lang="ru-RU" u="sng" dirty="0" smtClean="0"/>
              <a:t>Игра </a:t>
            </a:r>
            <a:r>
              <a:rPr lang="en-US" u="sng" dirty="0" smtClean="0"/>
              <a:t>Scramble</a:t>
            </a:r>
            <a:endParaRPr lang="ru-RU" u="sng" dirty="0"/>
          </a:p>
        </p:txBody>
      </p:sp>
      <p:sp>
        <p:nvSpPr>
          <p:cNvPr id="4" name="TextBox 3"/>
          <p:cNvSpPr txBox="1"/>
          <p:nvPr/>
        </p:nvSpPr>
        <p:spPr>
          <a:xfrm>
            <a:off x="666751" y="1546741"/>
            <a:ext cx="6477000" cy="3693319"/>
          </a:xfrm>
          <a:prstGeom prst="rect">
            <a:avLst/>
          </a:prstGeom>
          <a:noFill/>
        </p:spPr>
        <p:txBody>
          <a:bodyPr wrap="square" rtlCol="0">
            <a:spAutoFit/>
          </a:bodyPr>
          <a:lstStyle/>
          <a:p>
            <a:r>
              <a:rPr lang="en-US" dirty="0" smtClean="0"/>
              <a:t>1981 </a:t>
            </a:r>
            <a:r>
              <a:rPr lang="ru-RU" dirty="0" smtClean="0"/>
              <a:t>г. </a:t>
            </a:r>
            <a:r>
              <a:rPr lang="en-US" dirty="0" smtClean="0"/>
              <a:t>Konami </a:t>
            </a:r>
            <a:r>
              <a:rPr lang="en-US" dirty="0"/>
              <a:t>Industry </a:t>
            </a:r>
            <a:r>
              <a:rPr lang="en-US" dirty="0" smtClean="0"/>
              <a:t>Co</a:t>
            </a:r>
            <a:r>
              <a:rPr lang="ru-RU" dirty="0" smtClean="0"/>
              <a:t> – предоставляет исключительную лицензию на игру </a:t>
            </a:r>
            <a:r>
              <a:rPr lang="en-US" u="sng" dirty="0" smtClean="0"/>
              <a:t>Scramble</a:t>
            </a:r>
            <a:r>
              <a:rPr lang="ru-RU" dirty="0" smtClean="0"/>
              <a:t> компании </a:t>
            </a:r>
            <a:r>
              <a:rPr lang="en-US" dirty="0"/>
              <a:t>Stern </a:t>
            </a:r>
            <a:r>
              <a:rPr lang="en-US" dirty="0" smtClean="0"/>
              <a:t>Electronics</a:t>
            </a:r>
            <a:r>
              <a:rPr lang="ru-RU" dirty="0" smtClean="0"/>
              <a:t>.</a:t>
            </a:r>
          </a:p>
          <a:p>
            <a:endParaRPr lang="ru-RU" dirty="0"/>
          </a:p>
          <a:p>
            <a:r>
              <a:rPr lang="ru-RU" dirty="0" smtClean="0"/>
              <a:t>17 марта 1981 г. – начало продаж, за 2 месяца продано более 10 000 копий. </a:t>
            </a:r>
          </a:p>
          <a:p>
            <a:endParaRPr lang="ru-RU" dirty="0" smtClean="0"/>
          </a:p>
          <a:p>
            <a:r>
              <a:rPr lang="ru-RU" dirty="0" smtClean="0"/>
              <a:t>Апрель </a:t>
            </a:r>
            <a:r>
              <a:rPr lang="ru-RU" dirty="0"/>
              <a:t>1981 г</a:t>
            </a:r>
            <a:r>
              <a:rPr lang="ru-RU" dirty="0" smtClean="0"/>
              <a:t>. – </a:t>
            </a:r>
            <a:r>
              <a:rPr lang="en-US" dirty="0" smtClean="0"/>
              <a:t>Omni </a:t>
            </a:r>
            <a:r>
              <a:rPr lang="en-US" dirty="0"/>
              <a:t>Video Games, </a:t>
            </a:r>
            <a:r>
              <a:rPr lang="en-US" dirty="0" err="1" smtClean="0"/>
              <a:t>Inc</a:t>
            </a:r>
            <a:r>
              <a:rPr lang="ru-RU" dirty="0" smtClean="0"/>
              <a:t> начинают продавать игру </a:t>
            </a:r>
            <a:r>
              <a:rPr lang="en-US" u="sng" dirty="0"/>
              <a:t>Scramble</a:t>
            </a:r>
            <a:r>
              <a:rPr lang="ru-RU" u="sng" dirty="0"/>
              <a:t> </a:t>
            </a:r>
            <a:r>
              <a:rPr lang="ru-RU" u="sng" dirty="0" smtClean="0"/>
              <a:t>2.</a:t>
            </a:r>
          </a:p>
          <a:p>
            <a:endParaRPr lang="ru-RU" u="sng" dirty="0"/>
          </a:p>
          <a:p>
            <a:r>
              <a:rPr lang="ru-RU" dirty="0" smtClean="0"/>
              <a:t>Встает вопрос: </a:t>
            </a:r>
            <a:r>
              <a:rPr lang="ru-RU" i="1" u="sng" dirty="0" smtClean="0"/>
              <a:t>распространяется ли авторское право не только на код компьютерной программы, но и на порождаемые ею </a:t>
            </a:r>
            <a:r>
              <a:rPr lang="ru-RU" i="1" u="sng" dirty="0"/>
              <a:t>аудиовизуальные отображения? </a:t>
            </a:r>
          </a:p>
        </p:txBody>
      </p:sp>
    </p:spTree>
    <p:extLst>
      <p:ext uri="{BB962C8B-B14F-4D97-AF65-F5344CB8AC3E}">
        <p14:creationId xmlns:p14="http://schemas.microsoft.com/office/powerpoint/2010/main" val="1553549063"/>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p:txBody>
          <a:bodyPr/>
          <a:lstStyle/>
          <a:p>
            <a:r>
              <a:rPr lang="ru-RU" dirty="0" smtClean="0"/>
              <a:t>Компьютерные игры (</a:t>
            </a:r>
            <a:r>
              <a:rPr lang="en-US" i="1" dirty="0"/>
              <a:t>Stern Electronics Inc. v. Kaufman</a:t>
            </a:r>
            <a:r>
              <a:rPr lang="ru-RU" dirty="0" smtClean="0"/>
              <a:t>)</a:t>
            </a:r>
            <a:endParaRPr lang="ru-RU" dirty="0"/>
          </a:p>
        </p:txBody>
      </p:sp>
      <p:sp>
        <p:nvSpPr>
          <p:cNvPr id="4" name="TextBox 3"/>
          <p:cNvSpPr txBox="1"/>
          <p:nvPr/>
        </p:nvSpPr>
        <p:spPr>
          <a:xfrm>
            <a:off x="638174" y="1260989"/>
            <a:ext cx="10763249" cy="5355312"/>
          </a:xfrm>
          <a:prstGeom prst="rect">
            <a:avLst/>
          </a:prstGeom>
          <a:noFill/>
        </p:spPr>
        <p:txBody>
          <a:bodyPr wrap="square" rtlCol="0">
            <a:spAutoFit/>
          </a:bodyPr>
          <a:lstStyle/>
          <a:p>
            <a:r>
              <a:rPr lang="ru-RU" b="1" u="sng" dirty="0" smtClean="0"/>
              <a:t>Компания </a:t>
            </a:r>
            <a:r>
              <a:rPr lang="en-US" b="1" u="sng" dirty="0" smtClean="0"/>
              <a:t>Omni </a:t>
            </a:r>
            <a:r>
              <a:rPr lang="en-US" b="1" u="sng" dirty="0"/>
              <a:t>Video </a:t>
            </a:r>
            <a:r>
              <a:rPr lang="en-US" b="1" u="sng" dirty="0" smtClean="0"/>
              <a:t>Games</a:t>
            </a:r>
            <a:r>
              <a:rPr lang="ru-RU" b="1" u="sng" dirty="0" smtClean="0"/>
              <a:t>:</a:t>
            </a:r>
          </a:p>
          <a:p>
            <a:r>
              <a:rPr lang="ru-RU" dirty="0" smtClean="0"/>
              <a:t>1. Изображения </a:t>
            </a:r>
            <a:r>
              <a:rPr lang="ru-RU" dirty="0"/>
              <a:t>и звуки видеоигр не должны быть защищены авторским правом, потому </a:t>
            </a:r>
            <a:r>
              <a:rPr lang="ru-RU" dirty="0" smtClean="0"/>
              <a:t>как они </a:t>
            </a:r>
            <a:r>
              <a:rPr lang="ru-RU" dirty="0"/>
              <a:t>не «</a:t>
            </a:r>
            <a:r>
              <a:rPr lang="ru-RU" dirty="0" smtClean="0"/>
              <a:t>закреплены в материальном носителе» и не </a:t>
            </a:r>
            <a:r>
              <a:rPr lang="ru-RU" dirty="0"/>
              <a:t>«</a:t>
            </a:r>
            <a:r>
              <a:rPr lang="ru-RU" dirty="0" smtClean="0"/>
              <a:t>оригинальны» (</a:t>
            </a:r>
            <a:r>
              <a:rPr lang="ru-RU" i="1" dirty="0" smtClean="0"/>
              <a:t>уникальны</a:t>
            </a:r>
            <a:r>
              <a:rPr lang="ru-RU" dirty="0" smtClean="0"/>
              <a:t>) </a:t>
            </a:r>
            <a:r>
              <a:rPr lang="ru-RU" dirty="0"/>
              <a:t>в соответствии с </a:t>
            </a:r>
            <a:r>
              <a:rPr lang="ru-RU" dirty="0" smtClean="0"/>
              <a:t>требованиями Закона </a:t>
            </a:r>
            <a:r>
              <a:rPr lang="ru-RU" dirty="0"/>
              <a:t>об авторском </a:t>
            </a:r>
            <a:r>
              <a:rPr lang="ru-RU" dirty="0" smtClean="0"/>
              <a:t>праве США. </a:t>
            </a:r>
          </a:p>
          <a:p>
            <a:r>
              <a:rPr lang="ru-RU" dirty="0" smtClean="0"/>
              <a:t>2. Последовательность </a:t>
            </a:r>
            <a:r>
              <a:rPr lang="ru-RU" dirty="0"/>
              <a:t>сцен различна, в зависимости от действий игрока, </a:t>
            </a:r>
            <a:r>
              <a:rPr lang="ru-RU" dirty="0" smtClean="0"/>
              <a:t>поэтому не подходит под требования «аудиовизуального произведения». </a:t>
            </a:r>
          </a:p>
          <a:p>
            <a:endParaRPr lang="ru-RU" dirty="0"/>
          </a:p>
          <a:p>
            <a:r>
              <a:rPr lang="ru-RU" b="1" u="sng" dirty="0" smtClean="0"/>
              <a:t>Апелляционный суд: </a:t>
            </a:r>
          </a:p>
          <a:p>
            <a:pPr marL="342900" indent="-342900">
              <a:buAutoNum type="arabicPeriod"/>
            </a:pPr>
            <a:r>
              <a:rPr lang="ru-RU" dirty="0" smtClean="0"/>
              <a:t>Когда игрок не осуществляет никаких действий, звуки и изображения компьютерной игры подходят под </a:t>
            </a:r>
            <a:r>
              <a:rPr lang="ru-RU" dirty="0"/>
              <a:t>классическое понимание </a:t>
            </a:r>
            <a:r>
              <a:rPr lang="ru-RU" dirty="0" smtClean="0"/>
              <a:t>«</a:t>
            </a:r>
            <a:r>
              <a:rPr lang="ru-RU" dirty="0"/>
              <a:t>аудиовизуального произведения</a:t>
            </a:r>
            <a:r>
              <a:rPr lang="ru-RU" dirty="0" smtClean="0"/>
              <a:t>».</a:t>
            </a:r>
          </a:p>
          <a:p>
            <a:pPr marL="342900" indent="-342900">
              <a:buAutoNum type="arabicPeriod"/>
            </a:pPr>
            <a:r>
              <a:rPr lang="ru-RU" dirty="0" smtClean="0"/>
              <a:t>Тем не менее, участие игрока не делает </a:t>
            </a:r>
            <a:r>
              <a:rPr lang="ru-RU" dirty="0"/>
              <a:t>звуки и изображения компьютерной </a:t>
            </a:r>
            <a:r>
              <a:rPr lang="ru-RU" dirty="0" smtClean="0"/>
              <a:t>игры неохраняемыми. </a:t>
            </a:r>
          </a:p>
          <a:p>
            <a:pPr marL="361950"/>
            <a:r>
              <a:rPr lang="ru-RU" dirty="0" smtClean="0"/>
              <a:t>… «</a:t>
            </a:r>
            <a:r>
              <a:rPr lang="ru-RU" dirty="0"/>
              <a:t>многие из изображени</a:t>
            </a:r>
            <a:r>
              <a:rPr lang="ru-RU" dirty="0" smtClean="0"/>
              <a:t>й </a:t>
            </a:r>
            <a:r>
              <a:rPr lang="ru-RU" dirty="0"/>
              <a:t>и </a:t>
            </a:r>
            <a:r>
              <a:rPr lang="ru-RU" dirty="0" smtClean="0"/>
              <a:t>звуков игры </a:t>
            </a:r>
            <a:r>
              <a:rPr lang="ru-RU" dirty="0"/>
              <a:t>остаются такими же, </a:t>
            </a:r>
            <a:r>
              <a:rPr lang="ru-RU" dirty="0" smtClean="0"/>
              <a:t>к примеру, </a:t>
            </a:r>
            <a:r>
              <a:rPr lang="ru-RU" dirty="0"/>
              <a:t>появление космических кораблей, вражеских кораблей, наземных ракетных баз и топливных складов, а также звуки уничтожения вражеских кораблей и сброса </a:t>
            </a:r>
            <a:r>
              <a:rPr lang="ru-RU" dirty="0" smtClean="0"/>
              <a:t>бомб…. </a:t>
            </a:r>
            <a:r>
              <a:rPr lang="ru-RU" i="1" u="sng" dirty="0" smtClean="0"/>
              <a:t>повторяющаяся </a:t>
            </a:r>
            <a:r>
              <a:rPr lang="ru-RU" i="1" u="sng" dirty="0"/>
              <a:t>последовательность значительной части изображений </a:t>
            </a:r>
            <a:r>
              <a:rPr lang="ru-RU" i="1" u="sng" dirty="0" smtClean="0"/>
              <a:t>и </a:t>
            </a:r>
            <a:r>
              <a:rPr lang="ru-RU" i="1" u="sng" dirty="0"/>
              <a:t>звуков игры соответствует </a:t>
            </a:r>
            <a:r>
              <a:rPr lang="ru-RU" i="1" u="sng" dirty="0" smtClean="0"/>
              <a:t>охране авторским правом указанных объектов </a:t>
            </a:r>
            <a:r>
              <a:rPr lang="ru-RU" i="1" u="sng" dirty="0"/>
              <a:t>как </a:t>
            </a:r>
            <a:r>
              <a:rPr lang="ru-RU" i="1" u="sng" dirty="0" smtClean="0"/>
              <a:t>аудиовизуальным произведениям</a:t>
            </a:r>
            <a:r>
              <a:rPr lang="ru-RU" dirty="0" smtClean="0"/>
              <a:t>». </a:t>
            </a:r>
          </a:p>
          <a:p>
            <a:endParaRPr lang="ru-RU" i="1" u="sng" dirty="0"/>
          </a:p>
          <a:p>
            <a:endParaRPr lang="ru-RU" i="1" u="sng" dirty="0"/>
          </a:p>
        </p:txBody>
      </p:sp>
    </p:spTree>
    <p:extLst>
      <p:ext uri="{BB962C8B-B14F-4D97-AF65-F5344CB8AC3E}">
        <p14:creationId xmlns:p14="http://schemas.microsoft.com/office/powerpoint/2010/main" val="1053557753"/>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p:txBody>
          <a:bodyPr/>
          <a:lstStyle/>
          <a:p>
            <a:r>
              <a:rPr lang="ru-RU" dirty="0" err="1" smtClean="0"/>
              <a:t>Нейросети</a:t>
            </a:r>
            <a:endParaRPr lang="ru-RU" dirty="0"/>
          </a:p>
        </p:txBody>
      </p:sp>
    </p:spTree>
    <p:extLst>
      <p:ext uri="{BB962C8B-B14F-4D97-AF65-F5344CB8AC3E}">
        <p14:creationId xmlns:p14="http://schemas.microsoft.com/office/powerpoint/2010/main" val="390009970"/>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p:txBody>
          <a:bodyPr/>
          <a:lstStyle/>
          <a:p>
            <a:r>
              <a:rPr lang="ru-RU" dirty="0" smtClean="0"/>
              <a:t>Что такое </a:t>
            </a:r>
            <a:r>
              <a:rPr lang="ru-RU" dirty="0" err="1" smtClean="0"/>
              <a:t>нейросети</a:t>
            </a:r>
            <a:endParaRPr lang="ru-RU" dirty="0"/>
          </a:p>
        </p:txBody>
      </p:sp>
      <p:sp>
        <p:nvSpPr>
          <p:cNvPr id="3" name="TextBox 2"/>
          <p:cNvSpPr txBox="1"/>
          <p:nvPr/>
        </p:nvSpPr>
        <p:spPr>
          <a:xfrm>
            <a:off x="676277" y="1581150"/>
            <a:ext cx="10887074" cy="3416320"/>
          </a:xfrm>
          <a:prstGeom prst="rect">
            <a:avLst/>
          </a:prstGeom>
          <a:noFill/>
        </p:spPr>
        <p:txBody>
          <a:bodyPr wrap="square" rtlCol="0">
            <a:spAutoFit/>
          </a:bodyPr>
          <a:lstStyle/>
          <a:p>
            <a:pPr algn="just"/>
            <a:r>
              <a:rPr lang="ru-RU" sz="2000" b="1" i="1" dirty="0"/>
              <a:t>Нейронные сети (искусственная нейронная сеть) </a:t>
            </a:r>
            <a:r>
              <a:rPr lang="ru-RU" sz="2000" i="1" dirty="0"/>
              <a:t>— это система соединенных и взаимодействующих между собой простых процессоров (искусственных нейронов). Такие процессоры обычно довольно просты (особенно в сравнении с процессорами, используемыми в персональных компьютерах). Каждый процессор подобной сети имеет дело только с сигналами, которые он периодически получает, и сигналами, которые он периодически посылает другим процессорам. И, тем не менее, будучи соединёнными в достаточно большую сеть с управляемым взаимодействием, эти процессоры вместе способны выполнять довольно сложные задачи, поскольку нейронные сети обучаются в процессе </a:t>
            </a:r>
            <a:r>
              <a:rPr lang="ru-RU" sz="2000" i="1" dirty="0" smtClean="0"/>
              <a:t>работы. </a:t>
            </a:r>
          </a:p>
          <a:p>
            <a:endParaRPr lang="ru-RU" i="1" dirty="0"/>
          </a:p>
          <a:p>
            <a:r>
              <a:rPr lang="ru-RU" i="1" dirty="0" smtClean="0"/>
              <a:t>Источник: </a:t>
            </a:r>
            <a:r>
              <a:rPr lang="en-US" i="1" dirty="0">
                <a:hlinkClick r:id="rId2"/>
              </a:rPr>
              <a:t>https://</a:t>
            </a:r>
            <a:r>
              <a:rPr lang="en-US" i="1" dirty="0" smtClean="0">
                <a:hlinkClick r:id="rId2"/>
              </a:rPr>
              <a:t>hi-news.ru/tag/nejronnye-seti</a:t>
            </a:r>
            <a:r>
              <a:rPr lang="ru-RU" i="1" dirty="0" smtClean="0"/>
              <a:t> </a:t>
            </a:r>
            <a:endParaRPr lang="ru-RU" dirty="0"/>
          </a:p>
        </p:txBody>
      </p:sp>
      <p:sp>
        <p:nvSpPr>
          <p:cNvPr id="4" name="AutoShape 2" descr="ÐÐ°ÑÑÐ¸Ð½ÐºÐ¸ Ð¿Ð¾ Ð·Ð°Ð¿ÑÐ¾ÑÑ Ð½ÐµÐ¹ÑÐ¾ÑÐµÑ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ÐÐ°ÑÑÐ¸Ð½ÐºÐ¸ Ð¿Ð¾ Ð·Ð°Ð¿ÑÐ¾ÑÑ Ð½ÐµÐ¹ÑÐ¾ÑÐµÑÐ¸"/>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1425" y="4413882"/>
            <a:ext cx="2657476" cy="1666963"/>
          </a:xfrm>
          <a:prstGeom prst="rect">
            <a:avLst/>
          </a:prstGeom>
        </p:spPr>
      </p:pic>
    </p:spTree>
    <p:extLst>
      <p:ext uri="{BB962C8B-B14F-4D97-AF65-F5344CB8AC3E}">
        <p14:creationId xmlns:p14="http://schemas.microsoft.com/office/powerpoint/2010/main" val="2956418740"/>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Gorodissky">
  <a:themeElements>
    <a:clrScheme name="Другая 11">
      <a:dk1>
        <a:srgbClr val="484C5D"/>
      </a:dk1>
      <a:lt1>
        <a:srgbClr val="FFFFFF"/>
      </a:lt1>
      <a:dk2>
        <a:srgbClr val="4767A9"/>
      </a:dk2>
      <a:lt2>
        <a:srgbClr val="EEECE1"/>
      </a:lt2>
      <a:accent1>
        <a:srgbClr val="4767A9"/>
      </a:accent1>
      <a:accent2>
        <a:srgbClr val="484C5D"/>
      </a:accent2>
      <a:accent3>
        <a:srgbClr val="EF932D"/>
      </a:accent3>
      <a:accent4>
        <a:srgbClr val="EC595F"/>
      </a:accent4>
      <a:accent5>
        <a:srgbClr val="599999"/>
      </a:accent5>
      <a:accent6>
        <a:srgbClr val="709661"/>
      </a:accent6>
      <a:hlink>
        <a:srgbClr val="0000FF"/>
      </a:hlink>
      <a:folHlink>
        <a:srgbClr val="800080"/>
      </a:folHlink>
    </a:clrScheme>
    <a:fontScheme name="Другая 5">
      <a:majorFont>
        <a:latin typeface="HeliosCond"/>
        <a:ea typeface=""/>
        <a:cs typeface=""/>
      </a:majorFont>
      <a:minorFont>
        <a:latin typeface="Helios"/>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3604</TotalTime>
  <Words>975</Words>
  <Application>Microsoft Office PowerPoint</Application>
  <PresentationFormat>Произвольный</PresentationFormat>
  <Paragraphs>132</Paragraphs>
  <Slides>21</Slides>
  <Notes>0</Notes>
  <HiddenSlides>0</HiddenSlides>
  <MMClips>1</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21</vt:i4>
      </vt:variant>
    </vt:vector>
  </HeadingPairs>
  <TitlesOfParts>
    <vt:vector size="31" baseType="lpstr">
      <vt:lpstr>Arial</vt:lpstr>
      <vt:lpstr>Swift Light</vt:lpstr>
      <vt:lpstr>HeliosCondThin</vt:lpstr>
      <vt:lpstr>Swift LightC</vt:lpstr>
      <vt:lpstr>Wingdings</vt:lpstr>
      <vt:lpstr>Calibri Bold</vt:lpstr>
      <vt:lpstr>HeliosCond</vt:lpstr>
      <vt:lpstr>Helios</vt:lpstr>
      <vt:lpstr>Calibri</vt:lpstr>
      <vt:lpstr>Gorodissky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Southstream</dc:creator>
  <cp:lastModifiedBy>Администратор</cp:lastModifiedBy>
  <cp:revision>223</cp:revision>
  <cp:lastPrinted>2015-07-06T10:29:35Z</cp:lastPrinted>
  <dcterms:created xsi:type="dcterms:W3CDTF">2015-03-08T17:17:22Z</dcterms:created>
  <dcterms:modified xsi:type="dcterms:W3CDTF">2018-11-23T13:21:36Z</dcterms:modified>
</cp:coreProperties>
</file>