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3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5"/>
  </p:normalViewPr>
  <p:slideViewPr>
    <p:cSldViewPr snapToGrid="0" snapToObjects="1">
      <p:cViewPr varScale="1">
        <p:scale>
          <a:sx n="73" d="100"/>
          <a:sy n="73" d="100"/>
        </p:scale>
        <p:origin x="60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B5C34-C019-2D42-B2A7-943E84C339DC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4D530-E3DA-764E-AC79-AB7E47366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0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0C789-376E-1540-B6DF-17DD97380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05EB60-262E-2640-B704-A803E5312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ADC627-89A1-DC41-8F86-D0460886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2D41E8-E1C0-7A4B-AC64-54428ED7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4FEF26-2E95-E04F-8F2F-659FE10C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82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0E101-860A-224C-8058-DA6CAB59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94140D-6C91-1B49-8BBD-D41FA445E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59346-2DBA-B949-9F93-F70C425C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52CE0C-16E0-F54B-AF0B-82088858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C010E-2093-DA4B-BA80-C1521D47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1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F77FE8-9937-BB41-A3B1-304E95852D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616D8E-02C4-994E-8BA1-D7EBA3FA5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5B61AC-E121-0641-8487-DBE771B2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253C8E-1D00-8444-B93A-061A603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4FB8FF-B2B6-5B46-9C77-3F433EDF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64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D6035-C783-FD43-BF91-A4906D7F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DFA24-04D6-9744-B03C-C1554A26D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414E3-6D01-CC45-9E1E-2658D182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B84FF4-9772-5649-AABF-3DA162D2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46C8D5-4DF5-324B-A058-CCB5FCCC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1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5F373-ACFC-E748-ADE6-AEAE2C90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ACD4ED-AF99-0048-A213-757C47176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4DE97E-6482-FC40-83FB-958726F97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A2AE48-DD3C-BD48-8186-CE9FFBAF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F3C0E8-F997-6F42-8FFB-355F4EE5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9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4D73D-3688-1D4E-9820-E2474522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C4939-E910-8E4B-83C3-987800AFE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D0D964-A4E1-8F4F-ACE6-3CEFE9A96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311153-5D32-0C42-B6B5-4440FCB8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D569AE-16EF-2040-975F-DA2ACA15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FA8FC3-7F23-6148-9CAF-B24BAB14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3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25423-5E8D-5F48-A888-30E06FE5C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6335E1-7B31-D04A-BE42-4FB827C8B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D8CF12-797F-EF4E-95C6-0882C3B48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54C7D8-6B0C-CE4B-8D30-153B6114F3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029D1F-8467-B540-B230-54623CA7D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AF943E3-0F53-9A4F-8F3E-09D9C40A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B63593-6FB3-CD4D-9C99-5B89C9B3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6CB934-85CF-F94C-BFCC-B9267131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18821-F525-9143-929F-FC2EEC2A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F0F6DD-CB89-4E4A-B046-158B7355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3A9CA3-7C51-1E48-A23E-61E2B522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5C852D-791C-494C-BCE0-D4E727B7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96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1BC104E-3CEF-FE48-9B0F-267990738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B36709-89C7-FE47-9F7B-7FE38360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A9A31B-B557-5A45-8276-E251CDBF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1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063BF8-54E1-914F-BE4B-D51F9BA16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493728-FE8D-A448-A09F-B4F4F1656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2931CE-A285-F54D-B729-A5AE47B0F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6D0B7D-99C1-4A4A-B08C-C6E5BA88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41A877-68DF-654E-B185-C661DD93B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DB10FF-3447-C345-83D4-8319A6C9F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4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610AF-3BB8-DF47-806E-C5FE9192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721C0A-7489-0D4F-BEF5-0BD3E51BE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2A77A3-1DE3-FE49-8D99-15A3BF546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6241D8-25EF-A24A-A4D2-773CBD40E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73647-B7E5-B040-9566-0685C80B6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BFC661-5748-224E-B779-C3FFE3719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38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C7FD7-8DDF-2048-901C-F3A35367A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C0DD4A-910A-1D44-88BD-9A369EF22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2182AB-40B2-3D49-B6FD-358DC8793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313D-F9B5-634A-BC6C-6C0A41033831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98E7B7-AD40-A941-8207-650073912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EE25E5-53E7-BC4B-ADAA-3076FA8A3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6DB3-72A1-E347-BA2A-3986388A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9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1DFBE-3CEF-5849-807D-3738176EA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системы принципов налогового права в эпоху цифровой трансформации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(исследование выполнено при финансовой поддержке РФФИ в рамках научного проекта № 18-29-16107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«Исследование и обоснование выбора модели налогообложения в эпоху цифровой трансформации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54D3C7-A8B2-034D-9822-D2944C52A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/>
          </a:bodyPr>
          <a:lstStyle/>
          <a:p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Лютова Ольга Игоревна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кандидат юридических наук, доцент кафедры административного и финансового права Нижегородского национального исследовательского университета им.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Н.И. Лобачевского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lutova.olga@mail.ru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4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A3A03-D12C-CE49-8529-239B2934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исследования вопросов налогообложения операций в сфере цифровой экономики: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5B05F6-F716-B148-A2C7-E7C1861458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B28B55-0C32-5442-B6E2-F5A6A97BCE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вопросов налогового и фискального суверенитета;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объектов налогообложения;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перечня принципов налогового права и деформация  содержания существующих.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72DBAC-3704-994C-BB3F-5471E7248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ПРАКТИЧЕСКИ-ПРИКЛАДНОЕ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64244C1-F4D0-C14A-8569-BD4A25E1FAC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налогообложение операций по реализации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частности,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биткоинов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последствия осуществления расчетов с помощью цифровых валют;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подоходное налогообложение при изменении стоимости виртуальной валюты, Владельцем которой является тот или иной частный субъект.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92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40B86-0223-664B-9BC3-B061178B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вопросы налогообложения </a:t>
            </a:r>
            <a:r>
              <a:rPr lang="ru-RU" sz="36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предметом исследования российских ученых, в частности: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D599DB-AAD4-A545-BEC6-A0865E44C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Кучерова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Хавановой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Е.В. Кудряшовой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Цинделиани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 Хаменушко и других.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86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695D3-458B-8C4B-951B-EFF7EB67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налогового права: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162AE-3F6A-3B4B-83C2-C3C8844B6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отсутствует однозначное нормативное, судебное и/или доктринальное определение понятия «принцип налогового права»;</a:t>
            </a:r>
          </a:p>
          <a:p>
            <a:r>
              <a:rPr lang="ru-RU" sz="2400" dirty="0"/>
              <a:t>в условиях </a:t>
            </a:r>
            <a:r>
              <a:rPr lang="ru-RU" sz="2400" dirty="0" err="1"/>
              <a:t>гипердинамичности</a:t>
            </a:r>
            <a:r>
              <a:rPr lang="ru-RU" sz="2400" dirty="0"/>
              <a:t> норм-правил поведения в налоговом праве роль общих норм (в том числе, норм-принципов) неуклонно растет, что подтверждается практикой высших судебных инстанций;</a:t>
            </a:r>
          </a:p>
          <a:p>
            <a:r>
              <a:rPr lang="ru-RU" sz="2400" dirty="0"/>
              <a:t>нормативно закреплен их перечень  (ст. 3 НК РФ). При этом исследователи заявляют о его расширении и закреплении каждого из принципов в отдельной статье ( А.В. Демин, В.М. </a:t>
            </a:r>
            <a:r>
              <a:rPr lang="ru-RU" sz="2400" dirty="0" err="1" smtClean="0"/>
              <a:t>Зарипов</a:t>
            </a:r>
            <a:r>
              <a:rPr lang="ru-RU" sz="2400" smtClean="0"/>
              <a:t>).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05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F1ECB-55E2-1648-B64F-8B41AF2C6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принципов налогового права в эпоху цифровой экономики: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D9F2D3-501A-B14B-96BD-F6C5C4046A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Изменение/дополнение содержания существующих принципов налогового права: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ставок налогообложения.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3FA3B0-D26B-284F-9208-360E466859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принципы налогообложения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криптовалютных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операций: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дискреционность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регулирования операций 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государственного и частного партнерства государственных и частных субъектов налоговых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39718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C6ED0-D9E8-A240-B996-E8E2450C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новых подходов: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A3C0A0-A408-1247-97E4-1DE2AAACD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«вектора» налогово-правового регулирования и налоговых отношений с публичных начал, на государственно-частное партнерство;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 необходимость использования правил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ruling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налоговых отношениях в Российской Федерации с использованием международного и европейского опыта;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 разработки адекватного современным правовым реалиям определения понятия принципа налогового права.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814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319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Деформация системы принципов налогового права в эпоху цифровой трансформации  (исследование выполнено при финансовой поддержке РФФИ в рамках научного проекта № 18-29-16107 мк  «Исследование и обоснование выбора модели налогообложения в эпоху цифровой трансформации»)</vt:lpstr>
      <vt:lpstr>Направления исследования вопросов налогообложения операций в сфере цифровой экономики:</vt:lpstr>
      <vt:lpstr>Теоретические вопросы налогообложения криптовалют являются предметом исследования российских ученых, в частности:</vt:lpstr>
      <vt:lpstr>Принципы налогового права:</vt:lpstr>
      <vt:lpstr>Деформация принципов налогового права в эпоху цифровой экономики:</vt:lpstr>
      <vt:lpstr>Преимущества новых подходов: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Лютовав</dc:creator>
  <cp:lastModifiedBy>Лютова Ольга Игоревна</cp:lastModifiedBy>
  <cp:revision>32</cp:revision>
  <dcterms:created xsi:type="dcterms:W3CDTF">2018-12-08T18:33:30Z</dcterms:created>
  <dcterms:modified xsi:type="dcterms:W3CDTF">2018-12-10T12:56:47Z</dcterms:modified>
</cp:coreProperties>
</file>