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10234613" cy="71040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9F7C5E-DA2B-43AE-90C7-C646DB9CD7E9}" v="42" dt="2020-06-16T21:40:51.92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56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tee Estee" userId="eb8bac4b79daa567" providerId="LiveId" clId="{A29F7C5E-DA2B-43AE-90C7-C646DB9CD7E9}"/>
    <pc:docChg chg="undo redo custSel modSld">
      <pc:chgData name="Estee Estee" userId="eb8bac4b79daa567" providerId="LiveId" clId="{A29F7C5E-DA2B-43AE-90C7-C646DB9CD7E9}" dt="2020-06-16T21:41:06.385" v="563" actId="1076"/>
      <pc:docMkLst>
        <pc:docMk/>
      </pc:docMkLst>
      <pc:sldChg chg="modSp mod">
        <pc:chgData name="Estee Estee" userId="eb8bac4b79daa567" providerId="LiveId" clId="{A29F7C5E-DA2B-43AE-90C7-C646DB9CD7E9}" dt="2020-06-16T20:55:12.578" v="36" actId="20577"/>
        <pc:sldMkLst>
          <pc:docMk/>
          <pc:sldMk cId="0" sldId="256"/>
        </pc:sldMkLst>
        <pc:spChg chg="mod">
          <ac:chgData name="Estee Estee" userId="eb8bac4b79daa567" providerId="LiveId" clId="{A29F7C5E-DA2B-43AE-90C7-C646DB9CD7E9}" dt="2020-06-16T20:55:12.578" v="36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Estee Estee" userId="eb8bac4b79daa567" providerId="LiveId" clId="{A29F7C5E-DA2B-43AE-90C7-C646DB9CD7E9}" dt="2020-06-16T21:16:09.567" v="230" actId="14100"/>
        <pc:sldMkLst>
          <pc:docMk/>
          <pc:sldMk cId="0" sldId="257"/>
        </pc:sldMkLst>
        <pc:spChg chg="mod">
          <ac:chgData name="Estee Estee" userId="eb8bac4b79daa567" providerId="LiveId" clId="{A29F7C5E-DA2B-43AE-90C7-C646DB9CD7E9}" dt="2020-06-16T21:16:09.567" v="230" actId="14100"/>
          <ac:spMkLst>
            <pc:docMk/>
            <pc:sldMk cId="0" sldId="257"/>
            <ac:spMk id="2" creationId="{00000000-0000-0000-0000-000000000000}"/>
          </ac:spMkLst>
        </pc:spChg>
      </pc:sldChg>
      <pc:sldChg chg="modSp mod">
        <pc:chgData name="Estee Estee" userId="eb8bac4b79daa567" providerId="LiveId" clId="{A29F7C5E-DA2B-43AE-90C7-C646DB9CD7E9}" dt="2020-06-16T21:11:37.591" v="141" actId="404"/>
        <pc:sldMkLst>
          <pc:docMk/>
          <pc:sldMk cId="0" sldId="258"/>
        </pc:sldMkLst>
        <pc:spChg chg="mod">
          <ac:chgData name="Estee Estee" userId="eb8bac4b79daa567" providerId="LiveId" clId="{A29F7C5E-DA2B-43AE-90C7-C646DB9CD7E9}" dt="2020-06-16T21:11:37.591" v="141" actId="404"/>
          <ac:spMkLst>
            <pc:docMk/>
            <pc:sldMk cId="0" sldId="258"/>
            <ac:spMk id="2" creationId="{00000000-0000-0000-0000-000000000000}"/>
          </ac:spMkLst>
        </pc:spChg>
      </pc:sldChg>
      <pc:sldChg chg="modSp mod">
        <pc:chgData name="Estee Estee" userId="eb8bac4b79daa567" providerId="LiveId" clId="{A29F7C5E-DA2B-43AE-90C7-C646DB9CD7E9}" dt="2020-06-16T21:31:19.875" v="462" actId="20577"/>
        <pc:sldMkLst>
          <pc:docMk/>
          <pc:sldMk cId="0" sldId="259"/>
        </pc:sldMkLst>
        <pc:spChg chg="mod">
          <ac:chgData name="Estee Estee" userId="eb8bac4b79daa567" providerId="LiveId" clId="{A29F7C5E-DA2B-43AE-90C7-C646DB9CD7E9}" dt="2020-06-16T21:11:15.127" v="137" actId="1076"/>
          <ac:spMkLst>
            <pc:docMk/>
            <pc:sldMk cId="0" sldId="259"/>
            <ac:spMk id="2" creationId="{00000000-0000-0000-0000-000000000000}"/>
          </ac:spMkLst>
        </pc:spChg>
        <pc:spChg chg="mod">
          <ac:chgData name="Estee Estee" userId="eb8bac4b79daa567" providerId="LiveId" clId="{A29F7C5E-DA2B-43AE-90C7-C646DB9CD7E9}" dt="2020-06-16T21:09:01.167" v="105" actId="1076"/>
          <ac:spMkLst>
            <pc:docMk/>
            <pc:sldMk cId="0" sldId="259"/>
            <ac:spMk id="6" creationId="{00000000-0000-0000-0000-000000000000}"/>
          </ac:spMkLst>
        </pc:spChg>
        <pc:spChg chg="mod">
          <ac:chgData name="Estee Estee" userId="eb8bac4b79daa567" providerId="LiveId" clId="{A29F7C5E-DA2B-43AE-90C7-C646DB9CD7E9}" dt="2020-06-16T21:31:18.476" v="461" actId="20577"/>
          <ac:spMkLst>
            <pc:docMk/>
            <pc:sldMk cId="0" sldId="259"/>
            <ac:spMk id="7" creationId="{00000000-0000-0000-0000-000000000000}"/>
          </ac:spMkLst>
        </pc:spChg>
        <pc:spChg chg="mod">
          <ac:chgData name="Estee Estee" userId="eb8bac4b79daa567" providerId="LiveId" clId="{A29F7C5E-DA2B-43AE-90C7-C646DB9CD7E9}" dt="2020-06-16T21:31:19.875" v="462" actId="20577"/>
          <ac:spMkLst>
            <pc:docMk/>
            <pc:sldMk cId="0" sldId="259"/>
            <ac:spMk id="8" creationId="{00000000-0000-0000-0000-000000000000}"/>
          </ac:spMkLst>
        </pc:spChg>
        <pc:grpChg chg="mod">
          <ac:chgData name="Estee Estee" userId="eb8bac4b79daa567" providerId="LiveId" clId="{A29F7C5E-DA2B-43AE-90C7-C646DB9CD7E9}" dt="2020-06-16T21:08:57.339" v="104" actId="14100"/>
          <ac:grpSpMkLst>
            <pc:docMk/>
            <pc:sldMk cId="0" sldId="259"/>
            <ac:grpSpMk id="3" creationId="{00000000-0000-0000-0000-000000000000}"/>
          </ac:grpSpMkLst>
        </pc:grpChg>
      </pc:sldChg>
      <pc:sldChg chg="modSp mod">
        <pc:chgData name="Estee Estee" userId="eb8bac4b79daa567" providerId="LiveId" clId="{A29F7C5E-DA2B-43AE-90C7-C646DB9CD7E9}" dt="2020-06-16T21:31:29.060" v="464" actId="14100"/>
        <pc:sldMkLst>
          <pc:docMk/>
          <pc:sldMk cId="0" sldId="260"/>
        </pc:sldMkLst>
        <pc:spChg chg="mod">
          <ac:chgData name="Estee Estee" userId="eb8bac4b79daa567" providerId="LiveId" clId="{A29F7C5E-DA2B-43AE-90C7-C646DB9CD7E9}" dt="2020-06-16T21:11:09.617" v="136" actId="1076"/>
          <ac:spMkLst>
            <pc:docMk/>
            <pc:sldMk cId="0" sldId="260"/>
            <ac:spMk id="2" creationId="{00000000-0000-0000-0000-000000000000}"/>
          </ac:spMkLst>
        </pc:spChg>
        <pc:spChg chg="mod">
          <ac:chgData name="Estee Estee" userId="eb8bac4b79daa567" providerId="LiveId" clId="{A29F7C5E-DA2B-43AE-90C7-C646DB9CD7E9}" dt="2020-06-16T21:08:47.622" v="102" actId="1076"/>
          <ac:spMkLst>
            <pc:docMk/>
            <pc:sldMk cId="0" sldId="260"/>
            <ac:spMk id="6" creationId="{00000000-0000-0000-0000-000000000000}"/>
          </ac:spMkLst>
        </pc:spChg>
        <pc:spChg chg="mod">
          <ac:chgData name="Estee Estee" userId="eb8bac4b79daa567" providerId="LiveId" clId="{A29F7C5E-DA2B-43AE-90C7-C646DB9CD7E9}" dt="2020-06-16T21:31:29.060" v="464" actId="14100"/>
          <ac:spMkLst>
            <pc:docMk/>
            <pc:sldMk cId="0" sldId="260"/>
            <ac:spMk id="7" creationId="{00000000-0000-0000-0000-000000000000}"/>
          </ac:spMkLst>
        </pc:spChg>
        <pc:spChg chg="mod">
          <ac:chgData name="Estee Estee" userId="eb8bac4b79daa567" providerId="LiveId" clId="{A29F7C5E-DA2B-43AE-90C7-C646DB9CD7E9}" dt="2020-06-16T21:08:20.251" v="96" actId="1076"/>
          <ac:spMkLst>
            <pc:docMk/>
            <pc:sldMk cId="0" sldId="260"/>
            <ac:spMk id="8" creationId="{00000000-0000-0000-0000-000000000000}"/>
          </ac:spMkLst>
        </pc:spChg>
        <pc:grpChg chg="mod">
          <ac:chgData name="Estee Estee" userId="eb8bac4b79daa567" providerId="LiveId" clId="{A29F7C5E-DA2B-43AE-90C7-C646DB9CD7E9}" dt="2020-06-16T21:08:42.699" v="101" actId="14100"/>
          <ac:grpSpMkLst>
            <pc:docMk/>
            <pc:sldMk cId="0" sldId="260"/>
            <ac:grpSpMk id="3" creationId="{00000000-0000-0000-0000-000000000000}"/>
          </ac:grpSpMkLst>
        </pc:grpChg>
      </pc:sldChg>
      <pc:sldChg chg="modSp mod">
        <pc:chgData name="Estee Estee" userId="eb8bac4b79daa567" providerId="LiveId" clId="{A29F7C5E-DA2B-43AE-90C7-C646DB9CD7E9}" dt="2020-06-16T21:31:52.929" v="467" actId="1076"/>
        <pc:sldMkLst>
          <pc:docMk/>
          <pc:sldMk cId="0" sldId="261"/>
        </pc:sldMkLst>
        <pc:spChg chg="mod">
          <ac:chgData name="Estee Estee" userId="eb8bac4b79daa567" providerId="LiveId" clId="{A29F7C5E-DA2B-43AE-90C7-C646DB9CD7E9}" dt="2020-06-16T21:07:16.605" v="83" actId="948"/>
          <ac:spMkLst>
            <pc:docMk/>
            <pc:sldMk cId="0" sldId="261"/>
            <ac:spMk id="2" creationId="{00000000-0000-0000-0000-000000000000}"/>
          </ac:spMkLst>
        </pc:spChg>
        <pc:spChg chg="mod">
          <ac:chgData name="Estee Estee" userId="eb8bac4b79daa567" providerId="LiveId" clId="{A29F7C5E-DA2B-43AE-90C7-C646DB9CD7E9}" dt="2020-06-16T21:31:38.409" v="465" actId="1076"/>
          <ac:spMkLst>
            <pc:docMk/>
            <pc:sldMk cId="0" sldId="261"/>
            <ac:spMk id="6" creationId="{00000000-0000-0000-0000-000000000000}"/>
          </ac:spMkLst>
        </pc:spChg>
        <pc:spChg chg="mod">
          <ac:chgData name="Estee Estee" userId="eb8bac4b79daa567" providerId="LiveId" clId="{A29F7C5E-DA2B-43AE-90C7-C646DB9CD7E9}" dt="2020-06-16T21:31:52.929" v="467" actId="1076"/>
          <ac:spMkLst>
            <pc:docMk/>
            <pc:sldMk cId="0" sldId="261"/>
            <ac:spMk id="10" creationId="{00000000-0000-0000-0000-000000000000}"/>
          </ac:spMkLst>
        </pc:spChg>
        <pc:grpChg chg="mod">
          <ac:chgData name="Estee Estee" userId="eb8bac4b79daa567" providerId="LiveId" clId="{A29F7C5E-DA2B-43AE-90C7-C646DB9CD7E9}" dt="2020-06-16T21:04:11.959" v="58" actId="1076"/>
          <ac:grpSpMkLst>
            <pc:docMk/>
            <pc:sldMk cId="0" sldId="261"/>
            <ac:grpSpMk id="3" creationId="{00000000-0000-0000-0000-000000000000}"/>
          </ac:grpSpMkLst>
        </pc:grpChg>
        <pc:grpChg chg="mod">
          <ac:chgData name="Estee Estee" userId="eb8bac4b79daa567" providerId="LiveId" clId="{A29F7C5E-DA2B-43AE-90C7-C646DB9CD7E9}" dt="2020-06-16T21:05:26.700" v="69" actId="14100"/>
          <ac:grpSpMkLst>
            <pc:docMk/>
            <pc:sldMk cId="0" sldId="261"/>
            <ac:grpSpMk id="7" creationId="{00000000-0000-0000-0000-000000000000}"/>
          </ac:grpSpMkLst>
        </pc:grpChg>
      </pc:sldChg>
      <pc:sldChg chg="addSp delSp modSp mod">
        <pc:chgData name="Estee Estee" userId="eb8bac4b79daa567" providerId="LiveId" clId="{A29F7C5E-DA2B-43AE-90C7-C646DB9CD7E9}" dt="2020-06-16T21:20:52.282" v="275" actId="14100"/>
        <pc:sldMkLst>
          <pc:docMk/>
          <pc:sldMk cId="0" sldId="262"/>
        </pc:sldMkLst>
        <pc:spChg chg="mod">
          <ac:chgData name="Estee Estee" userId="eb8bac4b79daa567" providerId="LiveId" clId="{A29F7C5E-DA2B-43AE-90C7-C646DB9CD7E9}" dt="2020-06-16T21:16:10.332" v="231" actId="113"/>
          <ac:spMkLst>
            <pc:docMk/>
            <pc:sldMk cId="0" sldId="262"/>
            <ac:spMk id="2" creationId="{00000000-0000-0000-0000-000000000000}"/>
          </ac:spMkLst>
        </pc:spChg>
        <pc:spChg chg="add del mod topLvl">
          <ac:chgData name="Estee Estee" userId="eb8bac4b79daa567" providerId="LiveId" clId="{A29F7C5E-DA2B-43AE-90C7-C646DB9CD7E9}" dt="2020-06-16T21:20:52.282" v="275" actId="14100"/>
          <ac:spMkLst>
            <pc:docMk/>
            <pc:sldMk cId="0" sldId="262"/>
            <ac:spMk id="7" creationId="{00000000-0000-0000-0000-000000000000}"/>
          </ac:spMkLst>
        </pc:spChg>
        <pc:spChg chg="add del mod topLvl">
          <ac:chgData name="Estee Estee" userId="eb8bac4b79daa567" providerId="LiveId" clId="{A29F7C5E-DA2B-43AE-90C7-C646DB9CD7E9}" dt="2020-06-16T21:20:26.051" v="270" actId="14100"/>
          <ac:spMkLst>
            <pc:docMk/>
            <pc:sldMk cId="0" sldId="262"/>
            <ac:spMk id="8" creationId="{00000000-0000-0000-0000-000000000000}"/>
          </ac:spMkLst>
        </pc:spChg>
        <pc:spChg chg="mod">
          <ac:chgData name="Estee Estee" userId="eb8bac4b79daa567" providerId="LiveId" clId="{A29F7C5E-DA2B-43AE-90C7-C646DB9CD7E9}" dt="2020-06-16T21:18:26.869" v="248" actId="20577"/>
          <ac:spMkLst>
            <pc:docMk/>
            <pc:sldMk cId="0" sldId="262"/>
            <ac:spMk id="9" creationId="{00000000-0000-0000-0000-000000000000}"/>
          </ac:spMkLst>
        </pc:spChg>
        <pc:spChg chg="add del mod">
          <ac:chgData name="Estee Estee" userId="eb8bac4b79daa567" providerId="LiveId" clId="{A29F7C5E-DA2B-43AE-90C7-C646DB9CD7E9}" dt="2020-06-16T21:16:01.276" v="214"/>
          <ac:spMkLst>
            <pc:docMk/>
            <pc:sldMk cId="0" sldId="262"/>
            <ac:spMk id="10" creationId="{5F92F3AD-3E9A-4A86-99CC-5CFE7F948E7B}"/>
          </ac:spMkLst>
        </pc:spChg>
        <pc:grpChg chg="mod">
          <ac:chgData name="Estee Estee" userId="eb8bac4b79daa567" providerId="LiveId" clId="{A29F7C5E-DA2B-43AE-90C7-C646DB9CD7E9}" dt="2020-06-16T21:17:46.614" v="242" actId="207"/>
          <ac:grpSpMkLst>
            <pc:docMk/>
            <pc:sldMk cId="0" sldId="262"/>
            <ac:grpSpMk id="3" creationId="{00000000-0000-0000-0000-000000000000}"/>
          </ac:grpSpMkLst>
        </pc:grpChg>
        <pc:grpChg chg="add del mod">
          <ac:chgData name="Estee Estee" userId="eb8bac4b79daa567" providerId="LiveId" clId="{A29F7C5E-DA2B-43AE-90C7-C646DB9CD7E9}" dt="2020-06-16T21:20:47.615" v="274" actId="14100"/>
          <ac:grpSpMkLst>
            <pc:docMk/>
            <pc:sldMk cId="0" sldId="262"/>
            <ac:grpSpMk id="6" creationId="{00000000-0000-0000-0000-000000000000}"/>
          </ac:grpSpMkLst>
        </pc:grpChg>
      </pc:sldChg>
      <pc:sldChg chg="modSp mod">
        <pc:chgData name="Estee Estee" userId="eb8bac4b79daa567" providerId="LiveId" clId="{A29F7C5E-DA2B-43AE-90C7-C646DB9CD7E9}" dt="2020-06-16T21:23:52.749" v="381" actId="20577"/>
        <pc:sldMkLst>
          <pc:docMk/>
          <pc:sldMk cId="0" sldId="263"/>
        </pc:sldMkLst>
        <pc:spChg chg="mod">
          <ac:chgData name="Estee Estee" userId="eb8bac4b79daa567" providerId="LiveId" clId="{A29F7C5E-DA2B-43AE-90C7-C646DB9CD7E9}" dt="2020-06-16T21:21:14.643" v="279" actId="14100"/>
          <ac:spMkLst>
            <pc:docMk/>
            <pc:sldMk cId="0" sldId="263"/>
            <ac:spMk id="2" creationId="{00000000-0000-0000-0000-000000000000}"/>
          </ac:spMkLst>
        </pc:spChg>
        <pc:spChg chg="mod">
          <ac:chgData name="Estee Estee" userId="eb8bac4b79daa567" providerId="LiveId" clId="{A29F7C5E-DA2B-43AE-90C7-C646DB9CD7E9}" dt="2020-06-16T21:22:42.251" v="308" actId="20577"/>
          <ac:spMkLst>
            <pc:docMk/>
            <pc:sldMk cId="0" sldId="263"/>
            <ac:spMk id="6" creationId="{00000000-0000-0000-0000-000000000000}"/>
          </ac:spMkLst>
        </pc:spChg>
        <pc:spChg chg="mod">
          <ac:chgData name="Estee Estee" userId="eb8bac4b79daa567" providerId="LiveId" clId="{A29F7C5E-DA2B-43AE-90C7-C646DB9CD7E9}" dt="2020-06-16T21:23:52.749" v="381" actId="20577"/>
          <ac:spMkLst>
            <pc:docMk/>
            <pc:sldMk cId="0" sldId="263"/>
            <ac:spMk id="7" creationId="{00000000-0000-0000-0000-000000000000}"/>
          </ac:spMkLst>
        </pc:spChg>
        <pc:grpChg chg="mod">
          <ac:chgData name="Estee Estee" userId="eb8bac4b79daa567" providerId="LiveId" clId="{A29F7C5E-DA2B-43AE-90C7-C646DB9CD7E9}" dt="2020-06-16T21:22:41.900" v="306" actId="1076"/>
          <ac:grpSpMkLst>
            <pc:docMk/>
            <pc:sldMk cId="0" sldId="263"/>
            <ac:grpSpMk id="3" creationId="{00000000-0000-0000-0000-000000000000}"/>
          </ac:grpSpMkLst>
        </pc:grpChg>
      </pc:sldChg>
      <pc:sldChg chg="addSp delSp modSp mod">
        <pc:chgData name="Estee Estee" userId="eb8bac4b79daa567" providerId="LiveId" clId="{A29F7C5E-DA2B-43AE-90C7-C646DB9CD7E9}" dt="2020-06-16T21:41:06.385" v="563" actId="1076"/>
        <pc:sldMkLst>
          <pc:docMk/>
          <pc:sldMk cId="0" sldId="264"/>
        </pc:sldMkLst>
        <pc:spChg chg="mod">
          <ac:chgData name="Estee Estee" userId="eb8bac4b79daa567" providerId="LiveId" clId="{A29F7C5E-DA2B-43AE-90C7-C646DB9CD7E9}" dt="2020-06-16T21:24:14.114" v="385" actId="113"/>
          <ac:spMkLst>
            <pc:docMk/>
            <pc:sldMk cId="0" sldId="264"/>
            <ac:spMk id="2" creationId="{00000000-0000-0000-0000-000000000000}"/>
          </ac:spMkLst>
        </pc:spChg>
        <pc:spChg chg="mod">
          <ac:chgData name="Estee Estee" userId="eb8bac4b79daa567" providerId="LiveId" clId="{A29F7C5E-DA2B-43AE-90C7-C646DB9CD7E9}" dt="2020-06-16T21:40:43.870" v="558" actId="113"/>
          <ac:spMkLst>
            <pc:docMk/>
            <pc:sldMk cId="0" sldId="264"/>
            <ac:spMk id="6" creationId="{00000000-0000-0000-0000-000000000000}"/>
          </ac:spMkLst>
        </pc:spChg>
        <pc:spChg chg="del mod">
          <ac:chgData name="Estee Estee" userId="eb8bac4b79daa567" providerId="LiveId" clId="{A29F7C5E-DA2B-43AE-90C7-C646DB9CD7E9}" dt="2020-06-16T21:40:54.119" v="560" actId="478"/>
          <ac:spMkLst>
            <pc:docMk/>
            <pc:sldMk cId="0" sldId="264"/>
            <ac:spMk id="7" creationId="{00000000-0000-0000-0000-000000000000}"/>
          </ac:spMkLst>
        </pc:spChg>
        <pc:spChg chg="mod">
          <ac:chgData name="Estee Estee" userId="eb8bac4b79daa567" providerId="LiveId" clId="{A29F7C5E-DA2B-43AE-90C7-C646DB9CD7E9}" dt="2020-06-16T21:24:42.153" v="390" actId="1076"/>
          <ac:spMkLst>
            <pc:docMk/>
            <pc:sldMk cId="0" sldId="264"/>
            <ac:spMk id="11" creationId="{00000000-0000-0000-0000-000000000000}"/>
          </ac:spMkLst>
        </pc:spChg>
        <pc:spChg chg="mod">
          <ac:chgData name="Estee Estee" userId="eb8bac4b79daa567" providerId="LiveId" clId="{A29F7C5E-DA2B-43AE-90C7-C646DB9CD7E9}" dt="2020-06-16T21:24:49.329" v="392" actId="1076"/>
          <ac:spMkLst>
            <pc:docMk/>
            <pc:sldMk cId="0" sldId="264"/>
            <ac:spMk id="12" creationId="{00000000-0000-0000-0000-000000000000}"/>
          </ac:spMkLst>
        </pc:spChg>
        <pc:spChg chg="mod">
          <ac:chgData name="Estee Estee" userId="eb8bac4b79daa567" providerId="LiveId" clId="{A29F7C5E-DA2B-43AE-90C7-C646DB9CD7E9}" dt="2020-06-16T21:24:52.906" v="393" actId="1076"/>
          <ac:spMkLst>
            <pc:docMk/>
            <pc:sldMk cId="0" sldId="264"/>
            <ac:spMk id="13" creationId="{00000000-0000-0000-0000-000000000000}"/>
          </ac:spMkLst>
        </pc:spChg>
        <pc:spChg chg="mod">
          <ac:chgData name="Estee Estee" userId="eb8bac4b79daa567" providerId="LiveId" clId="{A29F7C5E-DA2B-43AE-90C7-C646DB9CD7E9}" dt="2020-06-16T21:24:32.234" v="387" actId="1076"/>
          <ac:spMkLst>
            <pc:docMk/>
            <pc:sldMk cId="0" sldId="264"/>
            <ac:spMk id="17" creationId="{00000000-0000-0000-0000-000000000000}"/>
          </ac:spMkLst>
        </pc:spChg>
        <pc:spChg chg="add mod">
          <ac:chgData name="Estee Estee" userId="eb8bac4b79daa567" providerId="LiveId" clId="{A29F7C5E-DA2B-43AE-90C7-C646DB9CD7E9}" dt="2020-06-16T21:41:06.385" v="563" actId="1076"/>
          <ac:spMkLst>
            <pc:docMk/>
            <pc:sldMk cId="0" sldId="264"/>
            <ac:spMk id="22" creationId="{EDB36173-4A49-4887-BA24-B156BBDBDC2C}"/>
          </ac:spMkLst>
        </pc:spChg>
        <pc:grpChg chg="mod">
          <ac:chgData name="Estee Estee" userId="eb8bac4b79daa567" providerId="LiveId" clId="{A29F7C5E-DA2B-43AE-90C7-C646DB9CD7E9}" dt="2020-06-16T21:40:36.838" v="555" actId="207"/>
          <ac:grpSpMkLst>
            <pc:docMk/>
            <pc:sldMk cId="0" sldId="264"/>
            <ac:grpSpMk id="3" creationId="{00000000-0000-0000-0000-000000000000}"/>
          </ac:grpSpMkLst>
        </pc:grpChg>
        <pc:grpChg chg="mod">
          <ac:chgData name="Estee Estee" userId="eb8bac4b79daa567" providerId="LiveId" clId="{A29F7C5E-DA2B-43AE-90C7-C646DB9CD7E9}" dt="2020-06-16T21:24:38.993" v="389" actId="1076"/>
          <ac:grpSpMkLst>
            <pc:docMk/>
            <pc:sldMk cId="0" sldId="264"/>
            <ac:grpSpMk id="8" creationId="{00000000-0000-0000-0000-000000000000}"/>
          </ac:grpSpMkLst>
        </pc:grpChg>
        <pc:grpChg chg="mod">
          <ac:chgData name="Estee Estee" userId="eb8bac4b79daa567" providerId="LiveId" clId="{A29F7C5E-DA2B-43AE-90C7-C646DB9CD7E9}" dt="2020-06-16T21:24:25.554" v="386" actId="1076"/>
          <ac:grpSpMkLst>
            <pc:docMk/>
            <pc:sldMk cId="0" sldId="264"/>
            <ac:grpSpMk id="14" creationId="{00000000-0000-0000-0000-000000000000}"/>
          </ac:grpSpMkLst>
        </pc:grpChg>
        <pc:grpChg chg="mod">
          <ac:chgData name="Estee Estee" userId="eb8bac4b79daa567" providerId="LiveId" clId="{A29F7C5E-DA2B-43AE-90C7-C646DB9CD7E9}" dt="2020-06-16T21:24:36.194" v="388" actId="1076"/>
          <ac:grpSpMkLst>
            <pc:docMk/>
            <pc:sldMk cId="0" sldId="264"/>
            <ac:grpSpMk id="18" creationId="{00000000-0000-0000-0000-000000000000}"/>
          </ac:grpSpMkLst>
        </pc:grpChg>
      </pc:sldChg>
      <pc:sldChg chg="addSp delSp modSp mod">
        <pc:chgData name="Estee Estee" userId="eb8bac4b79daa567" providerId="LiveId" clId="{A29F7C5E-DA2B-43AE-90C7-C646DB9CD7E9}" dt="2020-06-16T21:40:17.128" v="553" actId="1076"/>
        <pc:sldMkLst>
          <pc:docMk/>
          <pc:sldMk cId="0" sldId="265"/>
        </pc:sldMkLst>
        <pc:spChg chg="mod">
          <ac:chgData name="Estee Estee" userId="eb8bac4b79daa567" providerId="LiveId" clId="{A29F7C5E-DA2B-43AE-90C7-C646DB9CD7E9}" dt="2020-06-16T21:26:12.948" v="421" actId="14100"/>
          <ac:spMkLst>
            <pc:docMk/>
            <pc:sldMk cId="0" sldId="265"/>
            <ac:spMk id="2" creationId="{00000000-0000-0000-0000-000000000000}"/>
          </ac:spMkLst>
        </pc:spChg>
        <pc:spChg chg="mod">
          <ac:chgData name="Estee Estee" userId="eb8bac4b79daa567" providerId="LiveId" clId="{A29F7C5E-DA2B-43AE-90C7-C646DB9CD7E9}" dt="2020-06-16T21:33:58.294" v="496" actId="692"/>
          <ac:spMkLst>
            <pc:docMk/>
            <pc:sldMk cId="0" sldId="265"/>
            <ac:spMk id="5" creationId="{00000000-0000-0000-0000-000000000000}"/>
          </ac:spMkLst>
        </pc:spChg>
        <pc:spChg chg="mod">
          <ac:chgData name="Estee Estee" userId="eb8bac4b79daa567" providerId="LiveId" clId="{A29F7C5E-DA2B-43AE-90C7-C646DB9CD7E9}" dt="2020-06-16T21:36:32.867" v="511" actId="948"/>
          <ac:spMkLst>
            <pc:docMk/>
            <pc:sldMk cId="0" sldId="265"/>
            <ac:spMk id="6" creationId="{00000000-0000-0000-0000-000000000000}"/>
          </ac:spMkLst>
        </pc:spChg>
        <pc:spChg chg="mod">
          <ac:chgData name="Estee Estee" userId="eb8bac4b79daa567" providerId="LiveId" clId="{A29F7C5E-DA2B-43AE-90C7-C646DB9CD7E9}" dt="2020-06-16T21:29:36.521" v="457" actId="14100"/>
          <ac:spMkLst>
            <pc:docMk/>
            <pc:sldMk cId="0" sldId="265"/>
            <ac:spMk id="7" creationId="{00000000-0000-0000-0000-000000000000}"/>
          </ac:spMkLst>
        </pc:spChg>
        <pc:spChg chg="mod">
          <ac:chgData name="Estee Estee" userId="eb8bac4b79daa567" providerId="LiveId" clId="{A29F7C5E-DA2B-43AE-90C7-C646DB9CD7E9}" dt="2020-06-16T21:39:33.912" v="546" actId="1076"/>
          <ac:spMkLst>
            <pc:docMk/>
            <pc:sldMk cId="0" sldId="265"/>
            <ac:spMk id="11" creationId="{00000000-0000-0000-0000-000000000000}"/>
          </ac:spMkLst>
        </pc:spChg>
        <pc:spChg chg="mod">
          <ac:chgData name="Estee Estee" userId="eb8bac4b79daa567" providerId="LiveId" clId="{A29F7C5E-DA2B-43AE-90C7-C646DB9CD7E9}" dt="2020-06-16T21:39:13.648" v="543" actId="1076"/>
          <ac:spMkLst>
            <pc:docMk/>
            <pc:sldMk cId="0" sldId="265"/>
            <ac:spMk id="15" creationId="{00000000-0000-0000-0000-000000000000}"/>
          </ac:spMkLst>
        </pc:spChg>
        <pc:spChg chg="mod">
          <ac:chgData name="Estee Estee" userId="eb8bac4b79daa567" providerId="LiveId" clId="{A29F7C5E-DA2B-43AE-90C7-C646DB9CD7E9}" dt="2020-06-16T21:40:03.633" v="552" actId="14100"/>
          <ac:spMkLst>
            <pc:docMk/>
            <pc:sldMk cId="0" sldId="265"/>
            <ac:spMk id="19" creationId="{00000000-0000-0000-0000-000000000000}"/>
          </ac:spMkLst>
        </pc:spChg>
        <pc:spChg chg="del mod">
          <ac:chgData name="Estee Estee" userId="eb8bac4b79daa567" providerId="LiveId" clId="{A29F7C5E-DA2B-43AE-90C7-C646DB9CD7E9}" dt="2020-06-16T21:29:03.053" v="451" actId="478"/>
          <ac:spMkLst>
            <pc:docMk/>
            <pc:sldMk cId="0" sldId="265"/>
            <ac:spMk id="20" creationId="{00000000-0000-0000-0000-000000000000}"/>
          </ac:spMkLst>
        </pc:spChg>
        <pc:spChg chg="mod">
          <ac:chgData name="Estee Estee" userId="eb8bac4b79daa567" providerId="LiveId" clId="{A29F7C5E-DA2B-43AE-90C7-C646DB9CD7E9}" dt="2020-06-16T21:37:11.920" v="516" actId="14100"/>
          <ac:spMkLst>
            <pc:docMk/>
            <pc:sldMk cId="0" sldId="265"/>
            <ac:spMk id="21" creationId="{00000000-0000-0000-0000-000000000000}"/>
          </ac:spMkLst>
        </pc:spChg>
        <pc:spChg chg="mod">
          <ac:chgData name="Estee Estee" userId="eb8bac4b79daa567" providerId="LiveId" clId="{A29F7C5E-DA2B-43AE-90C7-C646DB9CD7E9}" dt="2020-06-16T21:38:17.584" v="534" actId="14100"/>
          <ac:spMkLst>
            <pc:docMk/>
            <pc:sldMk cId="0" sldId="265"/>
            <ac:spMk id="22" creationId="{00000000-0000-0000-0000-000000000000}"/>
          </ac:spMkLst>
        </pc:spChg>
        <pc:spChg chg="add mod">
          <ac:chgData name="Estee Estee" userId="eb8bac4b79daa567" providerId="LiveId" clId="{A29F7C5E-DA2B-43AE-90C7-C646DB9CD7E9}" dt="2020-06-16T21:36:10.213" v="507" actId="14100"/>
          <ac:spMkLst>
            <pc:docMk/>
            <pc:sldMk cId="0" sldId="265"/>
            <ac:spMk id="23" creationId="{3A5288C5-88AD-4351-9C91-90A9FC4DD607}"/>
          </ac:spMkLst>
        </pc:spChg>
        <pc:grpChg chg="mod">
          <ac:chgData name="Estee Estee" userId="eb8bac4b79daa567" providerId="LiveId" clId="{A29F7C5E-DA2B-43AE-90C7-C646DB9CD7E9}" dt="2020-06-16T21:34:55.104" v="498" actId="207"/>
          <ac:grpSpMkLst>
            <pc:docMk/>
            <pc:sldMk cId="0" sldId="265"/>
            <ac:grpSpMk id="3" creationId="{00000000-0000-0000-0000-000000000000}"/>
          </ac:grpSpMkLst>
        </pc:grpChg>
        <pc:grpChg chg="mod">
          <ac:chgData name="Estee Estee" userId="eb8bac4b79daa567" providerId="LiveId" clId="{A29F7C5E-DA2B-43AE-90C7-C646DB9CD7E9}" dt="2020-06-16T21:39:38.234" v="547" actId="14100"/>
          <ac:grpSpMkLst>
            <pc:docMk/>
            <pc:sldMk cId="0" sldId="265"/>
            <ac:grpSpMk id="8" creationId="{00000000-0000-0000-0000-000000000000}"/>
          </ac:grpSpMkLst>
        </pc:grpChg>
        <pc:grpChg chg="mod">
          <ac:chgData name="Estee Estee" userId="eb8bac4b79daa567" providerId="LiveId" clId="{A29F7C5E-DA2B-43AE-90C7-C646DB9CD7E9}" dt="2020-06-16T21:39:05.808" v="542" actId="14100"/>
          <ac:grpSpMkLst>
            <pc:docMk/>
            <pc:sldMk cId="0" sldId="265"/>
            <ac:grpSpMk id="12" creationId="{00000000-0000-0000-0000-000000000000}"/>
          </ac:grpSpMkLst>
        </pc:grpChg>
        <pc:grpChg chg="mod">
          <ac:chgData name="Estee Estee" userId="eb8bac4b79daa567" providerId="LiveId" clId="{A29F7C5E-DA2B-43AE-90C7-C646DB9CD7E9}" dt="2020-06-16T21:40:17.128" v="553" actId="1076"/>
          <ac:grpSpMkLst>
            <pc:docMk/>
            <pc:sldMk cId="0" sldId="265"/>
            <ac:grpSpMk id="16" creationId="{00000000-0000-0000-0000-000000000000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1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A5B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31140" y="244750"/>
            <a:ext cx="11723370" cy="6376670"/>
          </a:xfrm>
          <a:custGeom>
            <a:avLst/>
            <a:gdLst/>
            <a:ahLst/>
            <a:cxnLst/>
            <a:rect l="l" t="t" r="r" b="b"/>
            <a:pathLst>
              <a:path w="11723370" h="6376670">
                <a:moveTo>
                  <a:pt x="5862320" y="6376670"/>
                </a:moveTo>
                <a:lnTo>
                  <a:pt x="0" y="6376670"/>
                </a:lnTo>
                <a:lnTo>
                  <a:pt x="0" y="0"/>
                </a:lnTo>
                <a:lnTo>
                  <a:pt x="11723369" y="0"/>
                </a:lnTo>
                <a:lnTo>
                  <a:pt x="11723369" y="6376670"/>
                </a:lnTo>
                <a:lnTo>
                  <a:pt x="5862320" y="6376670"/>
                </a:lnTo>
                <a:close/>
              </a:path>
            </a:pathLst>
          </a:custGeom>
          <a:ln w="125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965960" y="1716680"/>
            <a:ext cx="8260079" cy="2056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A5B626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A5B626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A5B626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1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A5B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31140" y="244750"/>
            <a:ext cx="11723370" cy="6376670"/>
          </a:xfrm>
          <a:custGeom>
            <a:avLst/>
            <a:gdLst/>
            <a:ahLst/>
            <a:cxnLst/>
            <a:rect l="l" t="t" r="r" b="b"/>
            <a:pathLst>
              <a:path w="11723370" h="6376670">
                <a:moveTo>
                  <a:pt x="11723369" y="0"/>
                </a:moveTo>
                <a:lnTo>
                  <a:pt x="0" y="0"/>
                </a:lnTo>
                <a:lnTo>
                  <a:pt x="0" y="6376670"/>
                </a:lnTo>
                <a:lnTo>
                  <a:pt x="11723369" y="637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29410" y="235860"/>
            <a:ext cx="8933179" cy="1701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0" i="0">
                <a:solidFill>
                  <a:srgbClr val="A5B626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20775" y="2429150"/>
            <a:ext cx="9950450" cy="3444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65960" y="1716680"/>
            <a:ext cx="8255000" cy="2056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7995"/>
              </a:lnSpc>
              <a:spcBef>
                <a:spcPts val="100"/>
              </a:spcBef>
            </a:pPr>
            <a:r>
              <a:rPr sz="7200" b="1" spc="-5" dirty="0">
                <a:solidFill>
                  <a:srgbClr val="FFFFFF"/>
                </a:solidFill>
                <a:latin typeface="Corbel"/>
                <a:cs typeface="Corbel"/>
              </a:rPr>
              <a:t>ОБЩЕСТВЕННЫЙ</a:t>
            </a:r>
            <a:endParaRPr sz="7200">
              <a:latin typeface="Corbel"/>
              <a:cs typeface="Corbel"/>
            </a:endParaRPr>
          </a:p>
          <a:p>
            <a:pPr algn="ctr">
              <a:lnSpc>
                <a:spcPts val="7995"/>
              </a:lnSpc>
              <a:tabLst>
                <a:tab pos="1476375" algn="l"/>
                <a:tab pos="8228965" algn="l"/>
              </a:tabLst>
            </a:pPr>
            <a:r>
              <a:rPr sz="72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7200" b="1" u="sng" spc="-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ИНСПЕКТОР	</a:t>
            </a:r>
            <a:endParaRPr sz="72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1770" y="3903620"/>
            <a:ext cx="164147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6875" marR="5080" indent="-384810">
              <a:lnSpc>
                <a:spcPct val="100000"/>
              </a:lnSpc>
              <a:spcBef>
                <a:spcPts val="100"/>
              </a:spcBef>
            </a:pPr>
            <a:r>
              <a:rPr sz="3200" spc="-5" dirty="0" err="1">
                <a:latin typeface="Arial"/>
                <a:cs typeface="Arial"/>
              </a:rPr>
              <a:t>Пам</a:t>
            </a:r>
            <a:r>
              <a:rPr sz="3200" dirty="0" err="1">
                <a:latin typeface="Arial"/>
                <a:cs typeface="Arial"/>
              </a:rPr>
              <a:t>ят</a:t>
            </a:r>
            <a:r>
              <a:rPr sz="3200" spc="65" dirty="0" err="1">
                <a:latin typeface="Arial"/>
                <a:cs typeface="Arial"/>
              </a:rPr>
              <a:t>к</a:t>
            </a:r>
            <a:r>
              <a:rPr sz="3200" dirty="0" err="1">
                <a:latin typeface="Arial"/>
                <a:cs typeface="Arial"/>
              </a:rPr>
              <a:t>а</a:t>
            </a:r>
            <a:endParaRPr lang="ru-RU"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235860"/>
            <a:ext cx="11492863" cy="1074653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572895" marR="5080" indent="-1554480" algn="ctr">
              <a:lnSpc>
                <a:spcPts val="3850"/>
              </a:lnSpc>
              <a:spcBef>
                <a:spcPts val="580"/>
              </a:spcBef>
            </a:pPr>
            <a:r>
              <a:rPr b="1" dirty="0"/>
              <a:t>Что вправе </a:t>
            </a:r>
            <a:r>
              <a:rPr b="1" spc="-30" dirty="0"/>
              <a:t>делать </a:t>
            </a:r>
            <a:r>
              <a:rPr b="1" spc="-5" dirty="0"/>
              <a:t>общественный </a:t>
            </a:r>
            <a:r>
              <a:rPr b="1" dirty="0"/>
              <a:t>инспектор, </a:t>
            </a:r>
            <a:r>
              <a:rPr lang="ru-RU" b="1" dirty="0"/>
              <a:t> </a:t>
            </a:r>
            <a:r>
              <a:rPr b="1" dirty="0" err="1"/>
              <a:t>если</a:t>
            </a:r>
            <a:r>
              <a:rPr b="1" dirty="0"/>
              <a:t> </a:t>
            </a:r>
            <a:r>
              <a:rPr b="1" dirty="0" err="1"/>
              <a:t>его</a:t>
            </a:r>
            <a:r>
              <a:rPr b="1" dirty="0"/>
              <a:t> </a:t>
            </a:r>
            <a:r>
              <a:rPr b="1" dirty="0" err="1"/>
              <a:t>не</a:t>
            </a:r>
            <a:r>
              <a:rPr lang="ru-RU" b="1" dirty="0"/>
              <a:t> </a:t>
            </a:r>
            <a:r>
              <a:rPr b="1" spc="-5" dirty="0" err="1"/>
              <a:t>пускают</a:t>
            </a:r>
            <a:r>
              <a:rPr b="1" spc="-5" dirty="0"/>
              <a:t> </a:t>
            </a:r>
            <a:r>
              <a:rPr b="1" dirty="0"/>
              <a:t>в</a:t>
            </a:r>
            <a:r>
              <a:rPr b="1" spc="-10" dirty="0"/>
              <a:t> </a:t>
            </a:r>
            <a:r>
              <a:rPr b="1" spc="-15" dirty="0"/>
              <a:t>приют?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55059" y="1485880"/>
            <a:ext cx="4544060" cy="1097280"/>
            <a:chOff x="526415" y="1759225"/>
            <a:chExt cx="4544060" cy="1097280"/>
          </a:xfrm>
          <a:solidFill>
            <a:schemeClr val="bg1"/>
          </a:solidFill>
        </p:grpSpPr>
        <p:sp>
          <p:nvSpPr>
            <p:cNvPr id="4" name="object 4"/>
            <p:cNvSpPr/>
            <p:nvPr/>
          </p:nvSpPr>
          <p:spPr>
            <a:xfrm>
              <a:off x="535940" y="1768750"/>
              <a:ext cx="4525010" cy="1078230"/>
            </a:xfrm>
            <a:custGeom>
              <a:avLst/>
              <a:gdLst/>
              <a:ahLst/>
              <a:cxnLst/>
              <a:rect l="l" t="t" r="r" b="b"/>
              <a:pathLst>
                <a:path w="4525010" h="1078230">
                  <a:moveTo>
                    <a:pt x="4354830" y="0"/>
                  </a:moveTo>
                  <a:lnTo>
                    <a:pt x="170179" y="0"/>
                  </a:lnTo>
                  <a:lnTo>
                    <a:pt x="160019" y="1269"/>
                  </a:lnTo>
                  <a:lnTo>
                    <a:pt x="151129" y="2539"/>
                  </a:lnTo>
                  <a:lnTo>
                    <a:pt x="140969" y="3810"/>
                  </a:lnTo>
                  <a:lnTo>
                    <a:pt x="97789" y="19050"/>
                  </a:lnTo>
                  <a:lnTo>
                    <a:pt x="58419" y="45719"/>
                  </a:lnTo>
                  <a:lnTo>
                    <a:pt x="45719" y="59689"/>
                  </a:lnTo>
                  <a:lnTo>
                    <a:pt x="39369" y="66039"/>
                  </a:lnTo>
                  <a:lnTo>
                    <a:pt x="33019" y="73660"/>
                  </a:lnTo>
                  <a:lnTo>
                    <a:pt x="27939" y="81279"/>
                  </a:lnTo>
                  <a:lnTo>
                    <a:pt x="24129" y="88900"/>
                  </a:lnTo>
                  <a:lnTo>
                    <a:pt x="19050" y="97789"/>
                  </a:lnTo>
                  <a:lnTo>
                    <a:pt x="7619" y="124460"/>
                  </a:lnTo>
                  <a:lnTo>
                    <a:pt x="5079" y="133350"/>
                  </a:lnTo>
                  <a:lnTo>
                    <a:pt x="3809" y="142239"/>
                  </a:lnTo>
                  <a:lnTo>
                    <a:pt x="1269" y="151129"/>
                  </a:lnTo>
                  <a:lnTo>
                    <a:pt x="0" y="161289"/>
                  </a:lnTo>
                  <a:lnTo>
                    <a:pt x="0" y="916939"/>
                  </a:lnTo>
                  <a:lnTo>
                    <a:pt x="1269" y="925829"/>
                  </a:lnTo>
                  <a:lnTo>
                    <a:pt x="3809" y="935989"/>
                  </a:lnTo>
                  <a:lnTo>
                    <a:pt x="5079" y="944879"/>
                  </a:lnTo>
                  <a:lnTo>
                    <a:pt x="7619" y="953769"/>
                  </a:lnTo>
                  <a:lnTo>
                    <a:pt x="19050" y="980439"/>
                  </a:lnTo>
                  <a:lnTo>
                    <a:pt x="24129" y="988060"/>
                  </a:lnTo>
                  <a:lnTo>
                    <a:pt x="27939" y="995679"/>
                  </a:lnTo>
                  <a:lnTo>
                    <a:pt x="33019" y="1003300"/>
                  </a:lnTo>
                  <a:lnTo>
                    <a:pt x="45719" y="1018539"/>
                  </a:lnTo>
                  <a:lnTo>
                    <a:pt x="52069" y="1024889"/>
                  </a:lnTo>
                  <a:lnTo>
                    <a:pt x="58419" y="1032510"/>
                  </a:lnTo>
                  <a:lnTo>
                    <a:pt x="66039" y="1037589"/>
                  </a:lnTo>
                  <a:lnTo>
                    <a:pt x="73659" y="1043939"/>
                  </a:lnTo>
                  <a:lnTo>
                    <a:pt x="88900" y="1054100"/>
                  </a:lnTo>
                  <a:lnTo>
                    <a:pt x="97789" y="1057910"/>
                  </a:lnTo>
                  <a:lnTo>
                    <a:pt x="105409" y="1062989"/>
                  </a:lnTo>
                  <a:lnTo>
                    <a:pt x="114300" y="1065529"/>
                  </a:lnTo>
                  <a:lnTo>
                    <a:pt x="123189" y="1069339"/>
                  </a:lnTo>
                  <a:lnTo>
                    <a:pt x="140969" y="1074419"/>
                  </a:lnTo>
                  <a:lnTo>
                    <a:pt x="151129" y="1075689"/>
                  </a:lnTo>
                  <a:lnTo>
                    <a:pt x="160019" y="1076960"/>
                  </a:lnTo>
                  <a:lnTo>
                    <a:pt x="170179" y="1078229"/>
                  </a:lnTo>
                  <a:lnTo>
                    <a:pt x="4345940" y="1078229"/>
                  </a:lnTo>
                  <a:lnTo>
                    <a:pt x="4354830" y="1076960"/>
                  </a:lnTo>
                  <a:lnTo>
                    <a:pt x="4364990" y="1076960"/>
                  </a:lnTo>
                  <a:lnTo>
                    <a:pt x="4373880" y="1075689"/>
                  </a:lnTo>
                  <a:lnTo>
                    <a:pt x="4382770" y="1073150"/>
                  </a:lnTo>
                  <a:lnTo>
                    <a:pt x="4391660" y="1071879"/>
                  </a:lnTo>
                  <a:lnTo>
                    <a:pt x="4400550" y="1069339"/>
                  </a:lnTo>
                  <a:lnTo>
                    <a:pt x="4410710" y="1065529"/>
                  </a:lnTo>
                  <a:lnTo>
                    <a:pt x="4418330" y="1061719"/>
                  </a:lnTo>
                  <a:lnTo>
                    <a:pt x="4436110" y="1054100"/>
                  </a:lnTo>
                  <a:lnTo>
                    <a:pt x="4451350" y="1043939"/>
                  </a:lnTo>
                  <a:lnTo>
                    <a:pt x="4458970" y="1037589"/>
                  </a:lnTo>
                  <a:lnTo>
                    <a:pt x="4465320" y="1031239"/>
                  </a:lnTo>
                  <a:lnTo>
                    <a:pt x="4472940" y="1024889"/>
                  </a:lnTo>
                  <a:lnTo>
                    <a:pt x="4500880" y="988060"/>
                  </a:lnTo>
                  <a:lnTo>
                    <a:pt x="4521200" y="935989"/>
                  </a:lnTo>
                  <a:lnTo>
                    <a:pt x="4523740" y="925829"/>
                  </a:lnTo>
                  <a:lnTo>
                    <a:pt x="4523740" y="916939"/>
                  </a:lnTo>
                  <a:lnTo>
                    <a:pt x="4525010" y="906779"/>
                  </a:lnTo>
                  <a:lnTo>
                    <a:pt x="4525010" y="170179"/>
                  </a:lnTo>
                  <a:lnTo>
                    <a:pt x="4523740" y="161289"/>
                  </a:lnTo>
                  <a:lnTo>
                    <a:pt x="4522470" y="151129"/>
                  </a:lnTo>
                  <a:lnTo>
                    <a:pt x="4521200" y="142239"/>
                  </a:lnTo>
                  <a:lnTo>
                    <a:pt x="4513580" y="115569"/>
                  </a:lnTo>
                  <a:lnTo>
                    <a:pt x="4505960" y="97789"/>
                  </a:lnTo>
                  <a:lnTo>
                    <a:pt x="4500880" y="90169"/>
                  </a:lnTo>
                  <a:lnTo>
                    <a:pt x="4495800" y="81279"/>
                  </a:lnTo>
                  <a:lnTo>
                    <a:pt x="4490720" y="73660"/>
                  </a:lnTo>
                  <a:lnTo>
                    <a:pt x="4484370" y="66039"/>
                  </a:lnTo>
                  <a:lnTo>
                    <a:pt x="4479290" y="59689"/>
                  </a:lnTo>
                  <a:lnTo>
                    <a:pt x="4472940" y="52069"/>
                  </a:lnTo>
                  <a:lnTo>
                    <a:pt x="4465320" y="45719"/>
                  </a:lnTo>
                  <a:lnTo>
                    <a:pt x="4458970" y="39369"/>
                  </a:lnTo>
                  <a:lnTo>
                    <a:pt x="4443730" y="29210"/>
                  </a:lnTo>
                  <a:lnTo>
                    <a:pt x="4434840" y="24129"/>
                  </a:lnTo>
                  <a:lnTo>
                    <a:pt x="4427220" y="19050"/>
                  </a:lnTo>
                  <a:lnTo>
                    <a:pt x="4409440" y="11429"/>
                  </a:lnTo>
                  <a:lnTo>
                    <a:pt x="4382770" y="3810"/>
                  </a:lnTo>
                  <a:lnTo>
                    <a:pt x="4373880" y="2539"/>
                  </a:lnTo>
                  <a:lnTo>
                    <a:pt x="4363720" y="1269"/>
                  </a:lnTo>
                  <a:lnTo>
                    <a:pt x="435483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5940" y="1768750"/>
              <a:ext cx="4525010" cy="1078230"/>
            </a:xfrm>
            <a:custGeom>
              <a:avLst/>
              <a:gdLst/>
              <a:ahLst/>
              <a:cxnLst/>
              <a:rect l="l" t="t" r="r" b="b"/>
              <a:pathLst>
                <a:path w="4525010" h="1078230">
                  <a:moveTo>
                    <a:pt x="0" y="179069"/>
                  </a:moveTo>
                  <a:lnTo>
                    <a:pt x="0" y="170179"/>
                  </a:lnTo>
                  <a:lnTo>
                    <a:pt x="0" y="161289"/>
                  </a:lnTo>
                  <a:lnTo>
                    <a:pt x="1269" y="151129"/>
                  </a:lnTo>
                  <a:lnTo>
                    <a:pt x="3809" y="142239"/>
                  </a:lnTo>
                  <a:lnTo>
                    <a:pt x="5079" y="133350"/>
                  </a:lnTo>
                  <a:lnTo>
                    <a:pt x="7619" y="124460"/>
                  </a:lnTo>
                  <a:lnTo>
                    <a:pt x="11429" y="115569"/>
                  </a:lnTo>
                  <a:lnTo>
                    <a:pt x="15239" y="106679"/>
                  </a:lnTo>
                  <a:lnTo>
                    <a:pt x="19050" y="97789"/>
                  </a:lnTo>
                  <a:lnTo>
                    <a:pt x="24129" y="88900"/>
                  </a:lnTo>
                  <a:lnTo>
                    <a:pt x="27939" y="81279"/>
                  </a:lnTo>
                  <a:lnTo>
                    <a:pt x="33019" y="73660"/>
                  </a:lnTo>
                  <a:lnTo>
                    <a:pt x="39369" y="66039"/>
                  </a:lnTo>
                  <a:lnTo>
                    <a:pt x="45719" y="59689"/>
                  </a:lnTo>
                  <a:lnTo>
                    <a:pt x="52069" y="52069"/>
                  </a:lnTo>
                  <a:lnTo>
                    <a:pt x="58419" y="45719"/>
                  </a:lnTo>
                  <a:lnTo>
                    <a:pt x="66039" y="39369"/>
                  </a:lnTo>
                  <a:lnTo>
                    <a:pt x="73659" y="34289"/>
                  </a:lnTo>
                  <a:lnTo>
                    <a:pt x="81279" y="29210"/>
                  </a:lnTo>
                  <a:lnTo>
                    <a:pt x="123189" y="8889"/>
                  </a:lnTo>
                  <a:lnTo>
                    <a:pt x="132079" y="6350"/>
                  </a:lnTo>
                  <a:lnTo>
                    <a:pt x="140969" y="3810"/>
                  </a:lnTo>
                  <a:lnTo>
                    <a:pt x="151129" y="2539"/>
                  </a:lnTo>
                  <a:lnTo>
                    <a:pt x="160019" y="1269"/>
                  </a:lnTo>
                  <a:lnTo>
                    <a:pt x="170179" y="0"/>
                  </a:lnTo>
                  <a:lnTo>
                    <a:pt x="179069" y="0"/>
                  </a:lnTo>
                  <a:lnTo>
                    <a:pt x="4344670" y="0"/>
                  </a:lnTo>
                  <a:lnTo>
                    <a:pt x="4354830" y="0"/>
                  </a:lnTo>
                  <a:lnTo>
                    <a:pt x="4363720" y="1269"/>
                  </a:lnTo>
                  <a:lnTo>
                    <a:pt x="4373880" y="2539"/>
                  </a:lnTo>
                  <a:lnTo>
                    <a:pt x="4382770" y="3810"/>
                  </a:lnTo>
                  <a:lnTo>
                    <a:pt x="4391660" y="6350"/>
                  </a:lnTo>
                  <a:lnTo>
                    <a:pt x="4400550" y="8889"/>
                  </a:lnTo>
                  <a:lnTo>
                    <a:pt x="4409440" y="11429"/>
                  </a:lnTo>
                  <a:lnTo>
                    <a:pt x="4418330" y="15239"/>
                  </a:lnTo>
                  <a:lnTo>
                    <a:pt x="4427220" y="19050"/>
                  </a:lnTo>
                  <a:lnTo>
                    <a:pt x="4434840" y="24129"/>
                  </a:lnTo>
                  <a:lnTo>
                    <a:pt x="4443730" y="29210"/>
                  </a:lnTo>
                  <a:lnTo>
                    <a:pt x="4451350" y="34289"/>
                  </a:lnTo>
                  <a:lnTo>
                    <a:pt x="4458970" y="39369"/>
                  </a:lnTo>
                  <a:lnTo>
                    <a:pt x="4465320" y="45719"/>
                  </a:lnTo>
                  <a:lnTo>
                    <a:pt x="4472940" y="52069"/>
                  </a:lnTo>
                  <a:lnTo>
                    <a:pt x="4479290" y="59689"/>
                  </a:lnTo>
                  <a:lnTo>
                    <a:pt x="4484370" y="66039"/>
                  </a:lnTo>
                  <a:lnTo>
                    <a:pt x="4490720" y="73660"/>
                  </a:lnTo>
                  <a:lnTo>
                    <a:pt x="4495800" y="81279"/>
                  </a:lnTo>
                  <a:lnTo>
                    <a:pt x="4500880" y="90169"/>
                  </a:lnTo>
                  <a:lnTo>
                    <a:pt x="4505960" y="97789"/>
                  </a:lnTo>
                  <a:lnTo>
                    <a:pt x="4509770" y="106679"/>
                  </a:lnTo>
                  <a:lnTo>
                    <a:pt x="4513580" y="115569"/>
                  </a:lnTo>
                  <a:lnTo>
                    <a:pt x="4516120" y="124460"/>
                  </a:lnTo>
                  <a:lnTo>
                    <a:pt x="4518660" y="133350"/>
                  </a:lnTo>
                  <a:lnTo>
                    <a:pt x="4521200" y="142239"/>
                  </a:lnTo>
                  <a:lnTo>
                    <a:pt x="4522470" y="151129"/>
                  </a:lnTo>
                  <a:lnTo>
                    <a:pt x="4523740" y="161289"/>
                  </a:lnTo>
                  <a:lnTo>
                    <a:pt x="4525010" y="170179"/>
                  </a:lnTo>
                  <a:lnTo>
                    <a:pt x="4525010" y="179069"/>
                  </a:lnTo>
                  <a:lnTo>
                    <a:pt x="4525010" y="897889"/>
                  </a:lnTo>
                  <a:lnTo>
                    <a:pt x="4525010" y="906779"/>
                  </a:lnTo>
                  <a:lnTo>
                    <a:pt x="4523740" y="916939"/>
                  </a:lnTo>
                  <a:lnTo>
                    <a:pt x="4523740" y="925829"/>
                  </a:lnTo>
                  <a:lnTo>
                    <a:pt x="4521200" y="935989"/>
                  </a:lnTo>
                  <a:lnTo>
                    <a:pt x="4518660" y="944879"/>
                  </a:lnTo>
                  <a:lnTo>
                    <a:pt x="4516120" y="953769"/>
                  </a:lnTo>
                  <a:lnTo>
                    <a:pt x="4495800" y="995679"/>
                  </a:lnTo>
                  <a:lnTo>
                    <a:pt x="4490720" y="1003300"/>
                  </a:lnTo>
                  <a:lnTo>
                    <a:pt x="4485640" y="1010919"/>
                  </a:lnTo>
                  <a:lnTo>
                    <a:pt x="4479290" y="1018539"/>
                  </a:lnTo>
                  <a:lnTo>
                    <a:pt x="4472940" y="1024889"/>
                  </a:lnTo>
                  <a:lnTo>
                    <a:pt x="4465320" y="1031239"/>
                  </a:lnTo>
                  <a:lnTo>
                    <a:pt x="4458970" y="1037589"/>
                  </a:lnTo>
                  <a:lnTo>
                    <a:pt x="4451350" y="1043939"/>
                  </a:lnTo>
                  <a:lnTo>
                    <a:pt x="4443730" y="1049019"/>
                  </a:lnTo>
                  <a:lnTo>
                    <a:pt x="4436110" y="1054100"/>
                  </a:lnTo>
                  <a:lnTo>
                    <a:pt x="4427220" y="1057910"/>
                  </a:lnTo>
                  <a:lnTo>
                    <a:pt x="4418330" y="1061719"/>
                  </a:lnTo>
                  <a:lnTo>
                    <a:pt x="4410710" y="1065529"/>
                  </a:lnTo>
                  <a:lnTo>
                    <a:pt x="4400550" y="1069339"/>
                  </a:lnTo>
                  <a:lnTo>
                    <a:pt x="4391660" y="1071879"/>
                  </a:lnTo>
                  <a:lnTo>
                    <a:pt x="4382770" y="1073150"/>
                  </a:lnTo>
                  <a:lnTo>
                    <a:pt x="4373880" y="1075689"/>
                  </a:lnTo>
                  <a:lnTo>
                    <a:pt x="4364990" y="1076960"/>
                  </a:lnTo>
                  <a:lnTo>
                    <a:pt x="4354830" y="1076960"/>
                  </a:lnTo>
                  <a:lnTo>
                    <a:pt x="4345940" y="1078229"/>
                  </a:lnTo>
                  <a:lnTo>
                    <a:pt x="179069" y="1078229"/>
                  </a:lnTo>
                  <a:lnTo>
                    <a:pt x="170179" y="1078229"/>
                  </a:lnTo>
                  <a:lnTo>
                    <a:pt x="160019" y="1076960"/>
                  </a:lnTo>
                  <a:lnTo>
                    <a:pt x="151129" y="1075689"/>
                  </a:lnTo>
                  <a:lnTo>
                    <a:pt x="140969" y="1074419"/>
                  </a:lnTo>
                  <a:lnTo>
                    <a:pt x="132079" y="1071879"/>
                  </a:lnTo>
                  <a:lnTo>
                    <a:pt x="123189" y="1069339"/>
                  </a:lnTo>
                  <a:lnTo>
                    <a:pt x="114300" y="1065529"/>
                  </a:lnTo>
                  <a:lnTo>
                    <a:pt x="105409" y="1062989"/>
                  </a:lnTo>
                  <a:lnTo>
                    <a:pt x="97789" y="1057910"/>
                  </a:lnTo>
                  <a:lnTo>
                    <a:pt x="88900" y="1054100"/>
                  </a:lnTo>
                  <a:lnTo>
                    <a:pt x="81279" y="1049019"/>
                  </a:lnTo>
                  <a:lnTo>
                    <a:pt x="73659" y="1043939"/>
                  </a:lnTo>
                  <a:lnTo>
                    <a:pt x="66039" y="1037589"/>
                  </a:lnTo>
                  <a:lnTo>
                    <a:pt x="58419" y="1032510"/>
                  </a:lnTo>
                  <a:lnTo>
                    <a:pt x="52069" y="1024889"/>
                  </a:lnTo>
                  <a:lnTo>
                    <a:pt x="45719" y="1018539"/>
                  </a:lnTo>
                  <a:lnTo>
                    <a:pt x="39369" y="1010919"/>
                  </a:lnTo>
                  <a:lnTo>
                    <a:pt x="33019" y="1003300"/>
                  </a:lnTo>
                  <a:lnTo>
                    <a:pt x="27939" y="995679"/>
                  </a:lnTo>
                  <a:lnTo>
                    <a:pt x="24129" y="988060"/>
                  </a:lnTo>
                  <a:lnTo>
                    <a:pt x="19050" y="980439"/>
                  </a:lnTo>
                  <a:lnTo>
                    <a:pt x="5079" y="944879"/>
                  </a:lnTo>
                  <a:lnTo>
                    <a:pt x="3809" y="935989"/>
                  </a:lnTo>
                  <a:lnTo>
                    <a:pt x="1269" y="925829"/>
                  </a:lnTo>
                  <a:lnTo>
                    <a:pt x="0" y="916939"/>
                  </a:lnTo>
                  <a:lnTo>
                    <a:pt x="0" y="908050"/>
                  </a:lnTo>
                  <a:lnTo>
                    <a:pt x="0" y="897889"/>
                  </a:lnTo>
                  <a:lnTo>
                    <a:pt x="0" y="179069"/>
                  </a:lnTo>
                  <a:close/>
                </a:path>
                <a:path w="4525010" h="1078230">
                  <a:moveTo>
                    <a:pt x="0" y="0"/>
                  </a:moveTo>
                  <a:lnTo>
                    <a:pt x="0" y="0"/>
                  </a:lnTo>
                </a:path>
                <a:path w="4525010" h="1078230">
                  <a:moveTo>
                    <a:pt x="4525010" y="1078229"/>
                  </a:moveTo>
                  <a:lnTo>
                    <a:pt x="4525010" y="1078229"/>
                  </a:lnTo>
                </a:path>
              </a:pathLst>
            </a:custGeom>
            <a:grpFill/>
            <a:ln w="19048">
              <a:solidFill>
                <a:srgbClr val="7986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32400" y="1492939"/>
            <a:ext cx="4168140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540" algn="ctr">
              <a:lnSpc>
                <a:spcPct val="100000"/>
              </a:lnSpc>
            </a:pPr>
            <a:r>
              <a:rPr sz="2200" spc="-5" dirty="0">
                <a:solidFill>
                  <a:schemeClr val="accent3"/>
                </a:solidFill>
                <a:latin typeface="Corbel"/>
                <a:cs typeface="Corbel"/>
              </a:rPr>
              <a:t>лучше </a:t>
            </a:r>
            <a:r>
              <a:rPr sz="2200" spc="-10" dirty="0">
                <a:solidFill>
                  <a:schemeClr val="accent3"/>
                </a:solidFill>
                <a:latin typeface="Corbel"/>
                <a:cs typeface="Corbel"/>
              </a:rPr>
              <a:t>предварительно </a:t>
            </a:r>
            <a:r>
              <a:rPr sz="2200" spc="-15" dirty="0">
                <a:solidFill>
                  <a:schemeClr val="accent3"/>
                </a:solidFill>
                <a:latin typeface="Corbel"/>
                <a:cs typeface="Corbel"/>
              </a:rPr>
              <a:t>узнать  </a:t>
            </a:r>
            <a:r>
              <a:rPr sz="2200" spc="-5" dirty="0">
                <a:solidFill>
                  <a:schemeClr val="accent3"/>
                </a:solidFill>
                <a:latin typeface="Corbel"/>
                <a:cs typeface="Corbel"/>
              </a:rPr>
              <a:t>часы </a:t>
            </a:r>
            <a:r>
              <a:rPr sz="2200" spc="-15" dirty="0">
                <a:solidFill>
                  <a:schemeClr val="accent3"/>
                </a:solidFill>
                <a:latin typeface="Corbel"/>
                <a:cs typeface="Corbel"/>
              </a:rPr>
              <a:t>посещения </a:t>
            </a:r>
            <a:r>
              <a:rPr sz="2200" spc="-10" dirty="0">
                <a:solidFill>
                  <a:schemeClr val="accent3"/>
                </a:solidFill>
                <a:latin typeface="Corbel"/>
                <a:cs typeface="Corbel"/>
              </a:rPr>
              <a:t>для волонтеров </a:t>
            </a:r>
            <a:r>
              <a:rPr sz="2200" dirty="0">
                <a:solidFill>
                  <a:schemeClr val="accent3"/>
                </a:solidFill>
                <a:latin typeface="Corbel"/>
                <a:cs typeface="Corbel"/>
              </a:rPr>
              <a:t>в  </a:t>
            </a:r>
            <a:r>
              <a:rPr sz="2200" spc="-5" dirty="0">
                <a:solidFill>
                  <a:schemeClr val="accent3"/>
                </a:solidFill>
                <a:latin typeface="Corbel"/>
                <a:cs typeface="Corbel"/>
              </a:rPr>
              <a:t>приюте</a:t>
            </a:r>
            <a:endParaRPr sz="2200" dirty="0">
              <a:solidFill>
                <a:schemeClr val="accent3"/>
              </a:solidFill>
              <a:latin typeface="Corbel"/>
              <a:cs typeface="Corbe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225296" y="1701753"/>
            <a:ext cx="1160600" cy="7645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6476158" y="1492939"/>
            <a:ext cx="5154930" cy="1074653"/>
            <a:chOff x="6566535" y="1586505"/>
            <a:chExt cx="5154930" cy="1389380"/>
          </a:xfrm>
          <a:solidFill>
            <a:schemeClr val="bg1"/>
          </a:solidFill>
        </p:grpSpPr>
        <p:sp>
          <p:nvSpPr>
            <p:cNvPr id="9" name="object 9"/>
            <p:cNvSpPr/>
            <p:nvPr/>
          </p:nvSpPr>
          <p:spPr>
            <a:xfrm>
              <a:off x="6576059" y="1596030"/>
              <a:ext cx="5135880" cy="1370330"/>
            </a:xfrm>
            <a:custGeom>
              <a:avLst/>
              <a:gdLst/>
              <a:ahLst/>
              <a:cxnLst/>
              <a:rect l="l" t="t" r="r" b="b"/>
              <a:pathLst>
                <a:path w="5135880" h="1370330">
                  <a:moveTo>
                    <a:pt x="4931410" y="1270"/>
                  </a:moveTo>
                  <a:lnTo>
                    <a:pt x="204470" y="1270"/>
                  </a:lnTo>
                  <a:lnTo>
                    <a:pt x="193040" y="2539"/>
                  </a:lnTo>
                  <a:lnTo>
                    <a:pt x="170180" y="7620"/>
                  </a:lnTo>
                  <a:lnTo>
                    <a:pt x="160020" y="11430"/>
                  </a:lnTo>
                  <a:lnTo>
                    <a:pt x="148590" y="15239"/>
                  </a:lnTo>
                  <a:lnTo>
                    <a:pt x="138430" y="19050"/>
                  </a:lnTo>
                  <a:lnTo>
                    <a:pt x="127000" y="24130"/>
                  </a:lnTo>
                  <a:lnTo>
                    <a:pt x="116840" y="29210"/>
                  </a:lnTo>
                  <a:lnTo>
                    <a:pt x="107950" y="35560"/>
                  </a:lnTo>
                  <a:lnTo>
                    <a:pt x="87630" y="48260"/>
                  </a:lnTo>
                  <a:lnTo>
                    <a:pt x="78740" y="55880"/>
                  </a:lnTo>
                  <a:lnTo>
                    <a:pt x="71120" y="63500"/>
                  </a:lnTo>
                  <a:lnTo>
                    <a:pt x="62230" y="71120"/>
                  </a:lnTo>
                  <a:lnTo>
                    <a:pt x="27940" y="118110"/>
                  </a:lnTo>
                  <a:lnTo>
                    <a:pt x="19050" y="138430"/>
                  </a:lnTo>
                  <a:lnTo>
                    <a:pt x="13970" y="149860"/>
                  </a:lnTo>
                  <a:lnTo>
                    <a:pt x="10160" y="160020"/>
                  </a:lnTo>
                  <a:lnTo>
                    <a:pt x="2540" y="194310"/>
                  </a:lnTo>
                  <a:lnTo>
                    <a:pt x="0" y="217170"/>
                  </a:lnTo>
                  <a:lnTo>
                    <a:pt x="0" y="1154430"/>
                  </a:lnTo>
                  <a:lnTo>
                    <a:pt x="7620" y="1201420"/>
                  </a:lnTo>
                  <a:lnTo>
                    <a:pt x="20320" y="1234439"/>
                  </a:lnTo>
                  <a:lnTo>
                    <a:pt x="25400" y="1245870"/>
                  </a:lnTo>
                  <a:lnTo>
                    <a:pt x="58420" y="1294130"/>
                  </a:lnTo>
                  <a:lnTo>
                    <a:pt x="76200" y="1310639"/>
                  </a:lnTo>
                  <a:lnTo>
                    <a:pt x="85090" y="1319530"/>
                  </a:lnTo>
                  <a:lnTo>
                    <a:pt x="93980" y="1325880"/>
                  </a:lnTo>
                  <a:lnTo>
                    <a:pt x="104140" y="1333500"/>
                  </a:lnTo>
                  <a:lnTo>
                    <a:pt x="114300" y="1339850"/>
                  </a:lnTo>
                  <a:lnTo>
                    <a:pt x="124460" y="1344930"/>
                  </a:lnTo>
                  <a:lnTo>
                    <a:pt x="135890" y="1350010"/>
                  </a:lnTo>
                  <a:lnTo>
                    <a:pt x="146050" y="1355089"/>
                  </a:lnTo>
                  <a:lnTo>
                    <a:pt x="157480" y="1358900"/>
                  </a:lnTo>
                  <a:lnTo>
                    <a:pt x="168910" y="1361439"/>
                  </a:lnTo>
                  <a:lnTo>
                    <a:pt x="180340" y="1365250"/>
                  </a:lnTo>
                  <a:lnTo>
                    <a:pt x="193040" y="1366520"/>
                  </a:lnTo>
                  <a:lnTo>
                    <a:pt x="204470" y="1369060"/>
                  </a:lnTo>
                  <a:lnTo>
                    <a:pt x="215900" y="1369060"/>
                  </a:lnTo>
                  <a:lnTo>
                    <a:pt x="228600" y="1370330"/>
                  </a:lnTo>
                  <a:lnTo>
                    <a:pt x="4907280" y="1370330"/>
                  </a:lnTo>
                  <a:lnTo>
                    <a:pt x="4919980" y="1369060"/>
                  </a:lnTo>
                  <a:lnTo>
                    <a:pt x="4942840" y="1366520"/>
                  </a:lnTo>
                  <a:lnTo>
                    <a:pt x="4955540" y="1365250"/>
                  </a:lnTo>
                  <a:lnTo>
                    <a:pt x="4966970" y="1361439"/>
                  </a:lnTo>
                  <a:lnTo>
                    <a:pt x="4978400" y="1358900"/>
                  </a:lnTo>
                  <a:lnTo>
                    <a:pt x="4989830" y="1355089"/>
                  </a:lnTo>
                  <a:lnTo>
                    <a:pt x="4999990" y="1350010"/>
                  </a:lnTo>
                  <a:lnTo>
                    <a:pt x="5011420" y="1344930"/>
                  </a:lnTo>
                  <a:lnTo>
                    <a:pt x="5021580" y="1339850"/>
                  </a:lnTo>
                  <a:lnTo>
                    <a:pt x="5031740" y="1332230"/>
                  </a:lnTo>
                  <a:lnTo>
                    <a:pt x="5041900" y="1325880"/>
                  </a:lnTo>
                  <a:lnTo>
                    <a:pt x="5068570" y="1303020"/>
                  </a:lnTo>
                  <a:lnTo>
                    <a:pt x="5076190" y="1294130"/>
                  </a:lnTo>
                  <a:lnTo>
                    <a:pt x="5085080" y="1285239"/>
                  </a:lnTo>
                  <a:lnTo>
                    <a:pt x="5091430" y="1275080"/>
                  </a:lnTo>
                  <a:lnTo>
                    <a:pt x="5120640" y="1223010"/>
                  </a:lnTo>
                  <a:lnTo>
                    <a:pt x="5126990" y="1200150"/>
                  </a:lnTo>
                  <a:lnTo>
                    <a:pt x="5130800" y="1188720"/>
                  </a:lnTo>
                  <a:lnTo>
                    <a:pt x="5132070" y="1177289"/>
                  </a:lnTo>
                  <a:lnTo>
                    <a:pt x="5134610" y="1165860"/>
                  </a:lnTo>
                  <a:lnTo>
                    <a:pt x="5134610" y="1153160"/>
                  </a:lnTo>
                  <a:lnTo>
                    <a:pt x="5135880" y="1141730"/>
                  </a:lnTo>
                  <a:lnTo>
                    <a:pt x="5134610" y="228600"/>
                  </a:lnTo>
                  <a:lnTo>
                    <a:pt x="5134610" y="215900"/>
                  </a:lnTo>
                  <a:lnTo>
                    <a:pt x="5132070" y="193039"/>
                  </a:lnTo>
                  <a:lnTo>
                    <a:pt x="5129530" y="180339"/>
                  </a:lnTo>
                  <a:lnTo>
                    <a:pt x="5124450" y="157480"/>
                  </a:lnTo>
                  <a:lnTo>
                    <a:pt x="5119370" y="146050"/>
                  </a:lnTo>
                  <a:lnTo>
                    <a:pt x="5115560" y="135889"/>
                  </a:lnTo>
                  <a:lnTo>
                    <a:pt x="5110480" y="124460"/>
                  </a:lnTo>
                  <a:lnTo>
                    <a:pt x="5091430" y="93980"/>
                  </a:lnTo>
                  <a:lnTo>
                    <a:pt x="5068570" y="67310"/>
                  </a:lnTo>
                  <a:lnTo>
                    <a:pt x="5059680" y="59689"/>
                  </a:lnTo>
                  <a:lnTo>
                    <a:pt x="5050790" y="50800"/>
                  </a:lnTo>
                  <a:lnTo>
                    <a:pt x="5040630" y="44450"/>
                  </a:lnTo>
                  <a:lnTo>
                    <a:pt x="5030470" y="36830"/>
                  </a:lnTo>
                  <a:lnTo>
                    <a:pt x="5021580" y="30480"/>
                  </a:lnTo>
                  <a:lnTo>
                    <a:pt x="5010150" y="25400"/>
                  </a:lnTo>
                  <a:lnTo>
                    <a:pt x="4999990" y="20320"/>
                  </a:lnTo>
                  <a:lnTo>
                    <a:pt x="4988560" y="15239"/>
                  </a:lnTo>
                  <a:lnTo>
                    <a:pt x="4977130" y="11430"/>
                  </a:lnTo>
                  <a:lnTo>
                    <a:pt x="4965700" y="8889"/>
                  </a:lnTo>
                  <a:lnTo>
                    <a:pt x="4954270" y="5080"/>
                  </a:lnTo>
                  <a:lnTo>
                    <a:pt x="4942840" y="3810"/>
                  </a:lnTo>
                  <a:lnTo>
                    <a:pt x="4931410" y="1270"/>
                  </a:lnTo>
                  <a:close/>
                </a:path>
                <a:path w="5135880" h="1370330">
                  <a:moveTo>
                    <a:pt x="4907280" y="0"/>
                  </a:moveTo>
                  <a:lnTo>
                    <a:pt x="227330" y="0"/>
                  </a:lnTo>
                  <a:lnTo>
                    <a:pt x="215900" y="1270"/>
                  </a:lnTo>
                  <a:lnTo>
                    <a:pt x="4918710" y="1270"/>
                  </a:lnTo>
                  <a:lnTo>
                    <a:pt x="490728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576059" y="1596030"/>
              <a:ext cx="5135880" cy="1370330"/>
            </a:xfrm>
            <a:custGeom>
              <a:avLst/>
              <a:gdLst/>
              <a:ahLst/>
              <a:cxnLst/>
              <a:rect l="l" t="t" r="r" b="b"/>
              <a:pathLst>
                <a:path w="5135880" h="1370330">
                  <a:moveTo>
                    <a:pt x="0" y="228600"/>
                  </a:moveTo>
                  <a:lnTo>
                    <a:pt x="0" y="217170"/>
                  </a:lnTo>
                  <a:lnTo>
                    <a:pt x="1270" y="205739"/>
                  </a:lnTo>
                  <a:lnTo>
                    <a:pt x="2540" y="194310"/>
                  </a:lnTo>
                  <a:lnTo>
                    <a:pt x="5080" y="182880"/>
                  </a:lnTo>
                  <a:lnTo>
                    <a:pt x="7620" y="171450"/>
                  </a:lnTo>
                  <a:lnTo>
                    <a:pt x="10160" y="160020"/>
                  </a:lnTo>
                  <a:lnTo>
                    <a:pt x="13970" y="149860"/>
                  </a:lnTo>
                  <a:lnTo>
                    <a:pt x="19050" y="138430"/>
                  </a:lnTo>
                  <a:lnTo>
                    <a:pt x="22860" y="128270"/>
                  </a:lnTo>
                  <a:lnTo>
                    <a:pt x="27940" y="118110"/>
                  </a:lnTo>
                  <a:lnTo>
                    <a:pt x="34290" y="107950"/>
                  </a:lnTo>
                  <a:lnTo>
                    <a:pt x="40640" y="97789"/>
                  </a:lnTo>
                  <a:lnTo>
                    <a:pt x="46990" y="88900"/>
                  </a:lnTo>
                  <a:lnTo>
                    <a:pt x="54610" y="80010"/>
                  </a:lnTo>
                  <a:lnTo>
                    <a:pt x="62230" y="71120"/>
                  </a:lnTo>
                  <a:lnTo>
                    <a:pt x="71120" y="63500"/>
                  </a:lnTo>
                  <a:lnTo>
                    <a:pt x="78740" y="55880"/>
                  </a:lnTo>
                  <a:lnTo>
                    <a:pt x="87630" y="48260"/>
                  </a:lnTo>
                  <a:lnTo>
                    <a:pt x="97790" y="41910"/>
                  </a:lnTo>
                  <a:lnTo>
                    <a:pt x="107950" y="35560"/>
                  </a:lnTo>
                  <a:lnTo>
                    <a:pt x="116840" y="29210"/>
                  </a:lnTo>
                  <a:lnTo>
                    <a:pt x="127000" y="24130"/>
                  </a:lnTo>
                  <a:lnTo>
                    <a:pt x="138430" y="19050"/>
                  </a:lnTo>
                  <a:lnTo>
                    <a:pt x="148590" y="15239"/>
                  </a:lnTo>
                  <a:lnTo>
                    <a:pt x="160020" y="11430"/>
                  </a:lnTo>
                  <a:lnTo>
                    <a:pt x="170180" y="7620"/>
                  </a:lnTo>
                  <a:lnTo>
                    <a:pt x="181610" y="5080"/>
                  </a:lnTo>
                  <a:lnTo>
                    <a:pt x="193040" y="2539"/>
                  </a:lnTo>
                  <a:lnTo>
                    <a:pt x="204470" y="1270"/>
                  </a:lnTo>
                  <a:lnTo>
                    <a:pt x="215900" y="1270"/>
                  </a:lnTo>
                  <a:lnTo>
                    <a:pt x="227330" y="0"/>
                  </a:lnTo>
                  <a:lnTo>
                    <a:pt x="4907280" y="0"/>
                  </a:lnTo>
                  <a:lnTo>
                    <a:pt x="4918710" y="1270"/>
                  </a:lnTo>
                  <a:lnTo>
                    <a:pt x="4931410" y="1270"/>
                  </a:lnTo>
                  <a:lnTo>
                    <a:pt x="4942840" y="3810"/>
                  </a:lnTo>
                  <a:lnTo>
                    <a:pt x="4954270" y="5080"/>
                  </a:lnTo>
                  <a:lnTo>
                    <a:pt x="4965700" y="8889"/>
                  </a:lnTo>
                  <a:lnTo>
                    <a:pt x="4977130" y="11430"/>
                  </a:lnTo>
                  <a:lnTo>
                    <a:pt x="4988560" y="15239"/>
                  </a:lnTo>
                  <a:lnTo>
                    <a:pt x="4999990" y="20320"/>
                  </a:lnTo>
                  <a:lnTo>
                    <a:pt x="5010150" y="25400"/>
                  </a:lnTo>
                  <a:lnTo>
                    <a:pt x="5021580" y="30480"/>
                  </a:lnTo>
                  <a:lnTo>
                    <a:pt x="5030470" y="36830"/>
                  </a:lnTo>
                  <a:lnTo>
                    <a:pt x="5040630" y="44450"/>
                  </a:lnTo>
                  <a:lnTo>
                    <a:pt x="5050790" y="50800"/>
                  </a:lnTo>
                  <a:lnTo>
                    <a:pt x="5059680" y="59689"/>
                  </a:lnTo>
                  <a:lnTo>
                    <a:pt x="5068570" y="67310"/>
                  </a:lnTo>
                  <a:lnTo>
                    <a:pt x="5076190" y="76200"/>
                  </a:lnTo>
                  <a:lnTo>
                    <a:pt x="5083810" y="85089"/>
                  </a:lnTo>
                  <a:lnTo>
                    <a:pt x="5091430" y="93980"/>
                  </a:lnTo>
                  <a:lnTo>
                    <a:pt x="5097780" y="104139"/>
                  </a:lnTo>
                  <a:lnTo>
                    <a:pt x="5104130" y="114300"/>
                  </a:lnTo>
                  <a:lnTo>
                    <a:pt x="5110480" y="124460"/>
                  </a:lnTo>
                  <a:lnTo>
                    <a:pt x="5115560" y="135889"/>
                  </a:lnTo>
                  <a:lnTo>
                    <a:pt x="5119370" y="146050"/>
                  </a:lnTo>
                  <a:lnTo>
                    <a:pt x="5124450" y="157480"/>
                  </a:lnTo>
                  <a:lnTo>
                    <a:pt x="5126990" y="168910"/>
                  </a:lnTo>
                  <a:lnTo>
                    <a:pt x="5129530" y="180339"/>
                  </a:lnTo>
                  <a:lnTo>
                    <a:pt x="5132070" y="193039"/>
                  </a:lnTo>
                  <a:lnTo>
                    <a:pt x="5133340" y="204470"/>
                  </a:lnTo>
                  <a:lnTo>
                    <a:pt x="5134610" y="215900"/>
                  </a:lnTo>
                  <a:lnTo>
                    <a:pt x="5134610" y="228600"/>
                  </a:lnTo>
                  <a:lnTo>
                    <a:pt x="5135880" y="1141730"/>
                  </a:lnTo>
                  <a:lnTo>
                    <a:pt x="5134610" y="1153160"/>
                  </a:lnTo>
                  <a:lnTo>
                    <a:pt x="5134610" y="1165860"/>
                  </a:lnTo>
                  <a:lnTo>
                    <a:pt x="5132070" y="1177289"/>
                  </a:lnTo>
                  <a:lnTo>
                    <a:pt x="5130800" y="1188720"/>
                  </a:lnTo>
                  <a:lnTo>
                    <a:pt x="5126990" y="1200150"/>
                  </a:lnTo>
                  <a:lnTo>
                    <a:pt x="5124450" y="1211580"/>
                  </a:lnTo>
                  <a:lnTo>
                    <a:pt x="5120640" y="1223010"/>
                  </a:lnTo>
                  <a:lnTo>
                    <a:pt x="5115560" y="1234439"/>
                  </a:lnTo>
                  <a:lnTo>
                    <a:pt x="5110480" y="1245870"/>
                  </a:lnTo>
                  <a:lnTo>
                    <a:pt x="5105400" y="1256030"/>
                  </a:lnTo>
                  <a:lnTo>
                    <a:pt x="5099050" y="1266189"/>
                  </a:lnTo>
                  <a:lnTo>
                    <a:pt x="5091430" y="1275080"/>
                  </a:lnTo>
                  <a:lnTo>
                    <a:pt x="5085080" y="1285239"/>
                  </a:lnTo>
                  <a:lnTo>
                    <a:pt x="5076190" y="1294130"/>
                  </a:lnTo>
                  <a:lnTo>
                    <a:pt x="5068570" y="1303020"/>
                  </a:lnTo>
                  <a:lnTo>
                    <a:pt x="5059680" y="1310639"/>
                  </a:lnTo>
                  <a:lnTo>
                    <a:pt x="5050790" y="1318260"/>
                  </a:lnTo>
                  <a:lnTo>
                    <a:pt x="5041900" y="1325880"/>
                  </a:lnTo>
                  <a:lnTo>
                    <a:pt x="5031740" y="1332230"/>
                  </a:lnTo>
                  <a:lnTo>
                    <a:pt x="5021580" y="1339850"/>
                  </a:lnTo>
                  <a:lnTo>
                    <a:pt x="5011420" y="1344930"/>
                  </a:lnTo>
                  <a:lnTo>
                    <a:pt x="4999990" y="1350010"/>
                  </a:lnTo>
                  <a:lnTo>
                    <a:pt x="4989830" y="1355089"/>
                  </a:lnTo>
                  <a:lnTo>
                    <a:pt x="4978400" y="1358900"/>
                  </a:lnTo>
                  <a:lnTo>
                    <a:pt x="4966970" y="1361439"/>
                  </a:lnTo>
                  <a:lnTo>
                    <a:pt x="4955540" y="1365250"/>
                  </a:lnTo>
                  <a:lnTo>
                    <a:pt x="4942840" y="1366520"/>
                  </a:lnTo>
                  <a:lnTo>
                    <a:pt x="4931410" y="1367789"/>
                  </a:lnTo>
                  <a:lnTo>
                    <a:pt x="4919980" y="1369060"/>
                  </a:lnTo>
                  <a:lnTo>
                    <a:pt x="4907280" y="1370330"/>
                  </a:lnTo>
                  <a:lnTo>
                    <a:pt x="228600" y="1370330"/>
                  </a:lnTo>
                  <a:lnTo>
                    <a:pt x="215900" y="1369060"/>
                  </a:lnTo>
                  <a:lnTo>
                    <a:pt x="204470" y="1369060"/>
                  </a:lnTo>
                  <a:lnTo>
                    <a:pt x="193040" y="1366520"/>
                  </a:lnTo>
                  <a:lnTo>
                    <a:pt x="180340" y="1365250"/>
                  </a:lnTo>
                  <a:lnTo>
                    <a:pt x="168910" y="1361439"/>
                  </a:lnTo>
                  <a:lnTo>
                    <a:pt x="157480" y="1358900"/>
                  </a:lnTo>
                  <a:lnTo>
                    <a:pt x="146050" y="1355089"/>
                  </a:lnTo>
                  <a:lnTo>
                    <a:pt x="135890" y="1350010"/>
                  </a:lnTo>
                  <a:lnTo>
                    <a:pt x="124460" y="1344930"/>
                  </a:lnTo>
                  <a:lnTo>
                    <a:pt x="114300" y="1339850"/>
                  </a:lnTo>
                  <a:lnTo>
                    <a:pt x="104140" y="1333500"/>
                  </a:lnTo>
                  <a:lnTo>
                    <a:pt x="93980" y="1325880"/>
                  </a:lnTo>
                  <a:lnTo>
                    <a:pt x="85090" y="1319530"/>
                  </a:lnTo>
                  <a:lnTo>
                    <a:pt x="76200" y="1310639"/>
                  </a:lnTo>
                  <a:lnTo>
                    <a:pt x="67310" y="1303020"/>
                  </a:lnTo>
                  <a:lnTo>
                    <a:pt x="58420" y="1294130"/>
                  </a:lnTo>
                  <a:lnTo>
                    <a:pt x="50800" y="1285239"/>
                  </a:lnTo>
                  <a:lnTo>
                    <a:pt x="43180" y="1276350"/>
                  </a:lnTo>
                  <a:lnTo>
                    <a:pt x="36830" y="1266189"/>
                  </a:lnTo>
                  <a:lnTo>
                    <a:pt x="30480" y="1256030"/>
                  </a:lnTo>
                  <a:lnTo>
                    <a:pt x="25400" y="1245870"/>
                  </a:lnTo>
                  <a:lnTo>
                    <a:pt x="20320" y="1234439"/>
                  </a:lnTo>
                  <a:lnTo>
                    <a:pt x="15240" y="1224280"/>
                  </a:lnTo>
                  <a:lnTo>
                    <a:pt x="11430" y="1212850"/>
                  </a:lnTo>
                  <a:lnTo>
                    <a:pt x="7620" y="1201420"/>
                  </a:lnTo>
                  <a:lnTo>
                    <a:pt x="5080" y="1189989"/>
                  </a:lnTo>
                  <a:lnTo>
                    <a:pt x="2540" y="1177289"/>
                  </a:lnTo>
                  <a:lnTo>
                    <a:pt x="1270" y="1165860"/>
                  </a:lnTo>
                  <a:lnTo>
                    <a:pt x="0" y="1154430"/>
                  </a:lnTo>
                  <a:lnTo>
                    <a:pt x="0" y="1141730"/>
                  </a:lnTo>
                  <a:lnTo>
                    <a:pt x="0" y="228600"/>
                  </a:lnTo>
                  <a:close/>
                </a:path>
                <a:path w="5135880" h="1370330">
                  <a:moveTo>
                    <a:pt x="0" y="0"/>
                  </a:moveTo>
                  <a:lnTo>
                    <a:pt x="0" y="0"/>
                  </a:lnTo>
                </a:path>
                <a:path w="5135880" h="1370330">
                  <a:moveTo>
                    <a:pt x="5135880" y="1370330"/>
                  </a:moveTo>
                  <a:lnTo>
                    <a:pt x="5135880" y="1370330"/>
                  </a:lnTo>
                </a:path>
              </a:pathLst>
            </a:custGeom>
            <a:grpFill/>
            <a:ln w="19048">
              <a:solidFill>
                <a:srgbClr val="7986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6541796" y="1538659"/>
            <a:ext cx="4784864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2000" spc="-5" dirty="0">
                <a:solidFill>
                  <a:schemeClr val="accent3"/>
                </a:solidFill>
                <a:latin typeface="Corbel"/>
                <a:cs typeface="Corbel"/>
              </a:rPr>
              <a:t>Это </a:t>
            </a:r>
            <a:r>
              <a:rPr sz="2000" spc="-10" dirty="0">
                <a:solidFill>
                  <a:schemeClr val="accent3"/>
                </a:solidFill>
                <a:latin typeface="Corbel"/>
                <a:cs typeface="Corbel"/>
              </a:rPr>
              <a:t>сократит </a:t>
            </a:r>
            <a:r>
              <a:rPr sz="2000" spc="-5" dirty="0">
                <a:solidFill>
                  <a:schemeClr val="accent3"/>
                </a:solidFill>
                <a:latin typeface="Corbel"/>
                <a:cs typeface="Corbel"/>
              </a:rPr>
              <a:t>вероятность</a:t>
            </a:r>
            <a:r>
              <a:rPr sz="2000" spc="-50" dirty="0">
                <a:solidFill>
                  <a:schemeClr val="accent3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chemeClr val="accent3"/>
                </a:solidFill>
                <a:latin typeface="Corbel"/>
                <a:cs typeface="Corbel"/>
              </a:rPr>
              <a:t>возникновения  </a:t>
            </a:r>
            <a:r>
              <a:rPr sz="2000" spc="-10" dirty="0">
                <a:solidFill>
                  <a:schemeClr val="accent3"/>
                </a:solidFill>
                <a:latin typeface="Corbel"/>
                <a:cs typeface="Corbel"/>
              </a:rPr>
              <a:t>конфликтных ситуаций между  </a:t>
            </a:r>
            <a:r>
              <a:rPr sz="2000" spc="-15" dirty="0">
                <a:solidFill>
                  <a:schemeClr val="accent3"/>
                </a:solidFill>
                <a:latin typeface="Corbel"/>
                <a:cs typeface="Corbel"/>
              </a:rPr>
              <a:t>руководством </a:t>
            </a:r>
            <a:r>
              <a:rPr sz="2000" spc="-5" dirty="0">
                <a:solidFill>
                  <a:schemeClr val="accent3"/>
                </a:solidFill>
                <a:latin typeface="Corbel"/>
                <a:cs typeface="Corbel"/>
              </a:rPr>
              <a:t>приюта </a:t>
            </a:r>
            <a:r>
              <a:rPr sz="2000" dirty="0">
                <a:solidFill>
                  <a:schemeClr val="accent3"/>
                </a:solidFill>
                <a:latin typeface="Corbel"/>
                <a:cs typeface="Corbel"/>
              </a:rPr>
              <a:t>и</a:t>
            </a:r>
            <a:r>
              <a:rPr sz="2000" spc="-5" dirty="0">
                <a:solidFill>
                  <a:schemeClr val="accent3"/>
                </a:solidFill>
                <a:latin typeface="Corbel"/>
                <a:cs typeface="Corbel"/>
              </a:rPr>
              <a:t> инспектором</a:t>
            </a:r>
            <a:endParaRPr sz="2000" dirty="0">
              <a:solidFill>
                <a:schemeClr val="accent3"/>
              </a:solidFill>
              <a:latin typeface="Corbel"/>
              <a:cs typeface="Corbe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41617" y="2907644"/>
            <a:ext cx="4574195" cy="1521668"/>
            <a:chOff x="692785" y="3071135"/>
            <a:chExt cx="4249420" cy="1723389"/>
          </a:xfrm>
          <a:solidFill>
            <a:schemeClr val="bg1"/>
          </a:solidFill>
        </p:grpSpPr>
        <p:sp>
          <p:nvSpPr>
            <p:cNvPr id="13" name="object 13"/>
            <p:cNvSpPr/>
            <p:nvPr/>
          </p:nvSpPr>
          <p:spPr>
            <a:xfrm>
              <a:off x="702309" y="3080660"/>
              <a:ext cx="4230370" cy="1704339"/>
            </a:xfrm>
            <a:custGeom>
              <a:avLst/>
              <a:gdLst/>
              <a:ahLst/>
              <a:cxnLst/>
              <a:rect l="l" t="t" r="r" b="b"/>
              <a:pathLst>
                <a:path w="4230370" h="1704339">
                  <a:moveTo>
                    <a:pt x="3961129" y="0"/>
                  </a:moveTo>
                  <a:lnTo>
                    <a:pt x="269240" y="0"/>
                  </a:lnTo>
                  <a:lnTo>
                    <a:pt x="254000" y="1269"/>
                  </a:lnTo>
                  <a:lnTo>
                    <a:pt x="212090" y="8889"/>
                  </a:lnTo>
                  <a:lnTo>
                    <a:pt x="171450" y="22859"/>
                  </a:lnTo>
                  <a:lnTo>
                    <a:pt x="120650" y="50800"/>
                  </a:lnTo>
                  <a:lnTo>
                    <a:pt x="77470" y="88900"/>
                  </a:lnTo>
                  <a:lnTo>
                    <a:pt x="68580" y="99059"/>
                  </a:lnTo>
                  <a:lnTo>
                    <a:pt x="58420" y="110489"/>
                  </a:lnTo>
                  <a:lnTo>
                    <a:pt x="50800" y="121919"/>
                  </a:lnTo>
                  <a:lnTo>
                    <a:pt x="41910" y="133350"/>
                  </a:lnTo>
                  <a:lnTo>
                    <a:pt x="35560" y="146050"/>
                  </a:lnTo>
                  <a:lnTo>
                    <a:pt x="27940" y="158750"/>
                  </a:lnTo>
                  <a:lnTo>
                    <a:pt x="22860" y="172719"/>
                  </a:lnTo>
                  <a:lnTo>
                    <a:pt x="17780" y="185419"/>
                  </a:lnTo>
                  <a:lnTo>
                    <a:pt x="12700" y="199389"/>
                  </a:lnTo>
                  <a:lnTo>
                    <a:pt x="5080" y="227329"/>
                  </a:lnTo>
                  <a:lnTo>
                    <a:pt x="2540" y="241300"/>
                  </a:lnTo>
                  <a:lnTo>
                    <a:pt x="0" y="269239"/>
                  </a:lnTo>
                  <a:lnTo>
                    <a:pt x="0" y="1435099"/>
                  </a:lnTo>
                  <a:lnTo>
                    <a:pt x="1270" y="1450339"/>
                  </a:lnTo>
                  <a:lnTo>
                    <a:pt x="3810" y="1464309"/>
                  </a:lnTo>
                  <a:lnTo>
                    <a:pt x="6350" y="1479549"/>
                  </a:lnTo>
                  <a:lnTo>
                    <a:pt x="24130" y="1536699"/>
                  </a:lnTo>
                  <a:lnTo>
                    <a:pt x="45720" y="1574799"/>
                  </a:lnTo>
                  <a:lnTo>
                    <a:pt x="72390" y="1610359"/>
                  </a:lnTo>
                  <a:lnTo>
                    <a:pt x="116840" y="1649729"/>
                  </a:lnTo>
                  <a:lnTo>
                    <a:pt x="154940" y="1673859"/>
                  </a:lnTo>
                  <a:lnTo>
                    <a:pt x="195580" y="1690369"/>
                  </a:lnTo>
                  <a:lnTo>
                    <a:pt x="210820" y="1694179"/>
                  </a:lnTo>
                  <a:lnTo>
                    <a:pt x="224790" y="1697989"/>
                  </a:lnTo>
                  <a:lnTo>
                    <a:pt x="240030" y="1700529"/>
                  </a:lnTo>
                  <a:lnTo>
                    <a:pt x="254000" y="1703069"/>
                  </a:lnTo>
                  <a:lnTo>
                    <a:pt x="269240" y="1704339"/>
                  </a:lnTo>
                  <a:lnTo>
                    <a:pt x="3961129" y="1704339"/>
                  </a:lnTo>
                  <a:lnTo>
                    <a:pt x="3976369" y="1703069"/>
                  </a:lnTo>
                  <a:lnTo>
                    <a:pt x="3990340" y="1700529"/>
                  </a:lnTo>
                  <a:lnTo>
                    <a:pt x="4005579" y="1697989"/>
                  </a:lnTo>
                  <a:lnTo>
                    <a:pt x="4019550" y="1694179"/>
                  </a:lnTo>
                  <a:lnTo>
                    <a:pt x="4034790" y="1690369"/>
                  </a:lnTo>
                  <a:lnTo>
                    <a:pt x="4047490" y="1685289"/>
                  </a:lnTo>
                  <a:lnTo>
                    <a:pt x="4061460" y="1678939"/>
                  </a:lnTo>
                  <a:lnTo>
                    <a:pt x="4075429" y="1673859"/>
                  </a:lnTo>
                  <a:lnTo>
                    <a:pt x="4100829" y="1658619"/>
                  </a:lnTo>
                  <a:lnTo>
                    <a:pt x="4136390" y="1630679"/>
                  </a:lnTo>
                  <a:lnTo>
                    <a:pt x="4166869" y="1598929"/>
                  </a:lnTo>
                  <a:lnTo>
                    <a:pt x="4192269" y="1562099"/>
                  </a:lnTo>
                  <a:lnTo>
                    <a:pt x="4204970" y="1535429"/>
                  </a:lnTo>
                  <a:lnTo>
                    <a:pt x="4211320" y="1522729"/>
                  </a:lnTo>
                  <a:lnTo>
                    <a:pt x="4216400" y="1507489"/>
                  </a:lnTo>
                  <a:lnTo>
                    <a:pt x="4224020" y="1479549"/>
                  </a:lnTo>
                  <a:lnTo>
                    <a:pt x="4226560" y="1464309"/>
                  </a:lnTo>
                  <a:lnTo>
                    <a:pt x="4229100" y="1450339"/>
                  </a:lnTo>
                  <a:lnTo>
                    <a:pt x="4229100" y="1435099"/>
                  </a:lnTo>
                  <a:lnTo>
                    <a:pt x="4230370" y="1419859"/>
                  </a:lnTo>
                  <a:lnTo>
                    <a:pt x="4229101" y="284479"/>
                  </a:lnTo>
                  <a:lnTo>
                    <a:pt x="4226560" y="240029"/>
                  </a:lnTo>
                  <a:lnTo>
                    <a:pt x="4215130" y="195579"/>
                  </a:lnTo>
                  <a:lnTo>
                    <a:pt x="4198620" y="154939"/>
                  </a:lnTo>
                  <a:lnTo>
                    <a:pt x="4175760" y="116839"/>
                  </a:lnTo>
                  <a:lnTo>
                    <a:pt x="4135119" y="72389"/>
                  </a:lnTo>
                  <a:lnTo>
                    <a:pt x="4112260" y="54609"/>
                  </a:lnTo>
                  <a:lnTo>
                    <a:pt x="4100829" y="45719"/>
                  </a:lnTo>
                  <a:lnTo>
                    <a:pt x="4061460" y="24129"/>
                  </a:lnTo>
                  <a:lnTo>
                    <a:pt x="4005579" y="6350"/>
                  </a:lnTo>
                  <a:lnTo>
                    <a:pt x="3975100" y="1269"/>
                  </a:lnTo>
                  <a:lnTo>
                    <a:pt x="3961129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02309" y="3080660"/>
              <a:ext cx="4230370" cy="1704339"/>
            </a:xfrm>
            <a:custGeom>
              <a:avLst/>
              <a:gdLst/>
              <a:ahLst/>
              <a:cxnLst/>
              <a:rect l="l" t="t" r="r" b="b"/>
              <a:pathLst>
                <a:path w="4230370" h="1704339">
                  <a:moveTo>
                    <a:pt x="0" y="284479"/>
                  </a:moveTo>
                  <a:lnTo>
                    <a:pt x="0" y="269239"/>
                  </a:lnTo>
                  <a:lnTo>
                    <a:pt x="1270" y="255269"/>
                  </a:lnTo>
                  <a:lnTo>
                    <a:pt x="8890" y="213359"/>
                  </a:lnTo>
                  <a:lnTo>
                    <a:pt x="22860" y="172719"/>
                  </a:lnTo>
                  <a:lnTo>
                    <a:pt x="27940" y="158750"/>
                  </a:lnTo>
                  <a:lnTo>
                    <a:pt x="35560" y="146050"/>
                  </a:lnTo>
                  <a:lnTo>
                    <a:pt x="41910" y="133350"/>
                  </a:lnTo>
                  <a:lnTo>
                    <a:pt x="50800" y="121919"/>
                  </a:lnTo>
                  <a:lnTo>
                    <a:pt x="58420" y="110489"/>
                  </a:lnTo>
                  <a:lnTo>
                    <a:pt x="68580" y="99059"/>
                  </a:lnTo>
                  <a:lnTo>
                    <a:pt x="77470" y="88900"/>
                  </a:lnTo>
                  <a:lnTo>
                    <a:pt x="87630" y="78739"/>
                  </a:lnTo>
                  <a:lnTo>
                    <a:pt x="97790" y="68579"/>
                  </a:lnTo>
                  <a:lnTo>
                    <a:pt x="109220" y="59689"/>
                  </a:lnTo>
                  <a:lnTo>
                    <a:pt x="120650" y="50800"/>
                  </a:lnTo>
                  <a:lnTo>
                    <a:pt x="133350" y="43179"/>
                  </a:lnTo>
                  <a:lnTo>
                    <a:pt x="146050" y="35559"/>
                  </a:lnTo>
                  <a:lnTo>
                    <a:pt x="158750" y="29209"/>
                  </a:lnTo>
                  <a:lnTo>
                    <a:pt x="171450" y="22859"/>
                  </a:lnTo>
                  <a:lnTo>
                    <a:pt x="184150" y="17779"/>
                  </a:lnTo>
                  <a:lnTo>
                    <a:pt x="198120" y="12700"/>
                  </a:lnTo>
                  <a:lnTo>
                    <a:pt x="212090" y="8889"/>
                  </a:lnTo>
                  <a:lnTo>
                    <a:pt x="226059" y="6350"/>
                  </a:lnTo>
                  <a:lnTo>
                    <a:pt x="240030" y="3809"/>
                  </a:lnTo>
                  <a:lnTo>
                    <a:pt x="254000" y="1269"/>
                  </a:lnTo>
                  <a:lnTo>
                    <a:pt x="269240" y="0"/>
                  </a:lnTo>
                  <a:lnTo>
                    <a:pt x="283209" y="0"/>
                  </a:lnTo>
                  <a:lnTo>
                    <a:pt x="3945890" y="0"/>
                  </a:lnTo>
                  <a:lnTo>
                    <a:pt x="3961129" y="0"/>
                  </a:lnTo>
                  <a:lnTo>
                    <a:pt x="3975100" y="1269"/>
                  </a:lnTo>
                  <a:lnTo>
                    <a:pt x="4019550" y="10159"/>
                  </a:lnTo>
                  <a:lnTo>
                    <a:pt x="4047490" y="19050"/>
                  </a:lnTo>
                  <a:lnTo>
                    <a:pt x="4061460" y="24129"/>
                  </a:lnTo>
                  <a:lnTo>
                    <a:pt x="4074160" y="30479"/>
                  </a:lnTo>
                  <a:lnTo>
                    <a:pt x="4088129" y="38100"/>
                  </a:lnTo>
                  <a:lnTo>
                    <a:pt x="4100829" y="45719"/>
                  </a:lnTo>
                  <a:lnTo>
                    <a:pt x="4112260" y="54609"/>
                  </a:lnTo>
                  <a:lnTo>
                    <a:pt x="4124960" y="63500"/>
                  </a:lnTo>
                  <a:lnTo>
                    <a:pt x="4156710" y="93979"/>
                  </a:lnTo>
                  <a:lnTo>
                    <a:pt x="4183379" y="129539"/>
                  </a:lnTo>
                  <a:lnTo>
                    <a:pt x="4191000" y="142239"/>
                  </a:lnTo>
                  <a:lnTo>
                    <a:pt x="4210050" y="181609"/>
                  </a:lnTo>
                  <a:lnTo>
                    <a:pt x="4224020" y="224789"/>
                  </a:lnTo>
                  <a:lnTo>
                    <a:pt x="4229100" y="269239"/>
                  </a:lnTo>
                  <a:lnTo>
                    <a:pt x="4229100" y="283209"/>
                  </a:lnTo>
                  <a:lnTo>
                    <a:pt x="4230370" y="1419859"/>
                  </a:lnTo>
                  <a:lnTo>
                    <a:pt x="4229100" y="1435099"/>
                  </a:lnTo>
                  <a:lnTo>
                    <a:pt x="4229100" y="1450339"/>
                  </a:lnTo>
                  <a:lnTo>
                    <a:pt x="4226560" y="1464309"/>
                  </a:lnTo>
                  <a:lnTo>
                    <a:pt x="4224020" y="1479549"/>
                  </a:lnTo>
                  <a:lnTo>
                    <a:pt x="4220210" y="1493519"/>
                  </a:lnTo>
                  <a:lnTo>
                    <a:pt x="4216400" y="1507489"/>
                  </a:lnTo>
                  <a:lnTo>
                    <a:pt x="4211320" y="1522729"/>
                  </a:lnTo>
                  <a:lnTo>
                    <a:pt x="4204970" y="1535429"/>
                  </a:lnTo>
                  <a:lnTo>
                    <a:pt x="4198620" y="1549399"/>
                  </a:lnTo>
                  <a:lnTo>
                    <a:pt x="4175760" y="1587499"/>
                  </a:lnTo>
                  <a:lnTo>
                    <a:pt x="4146550" y="1620519"/>
                  </a:lnTo>
                  <a:lnTo>
                    <a:pt x="4136390" y="1630679"/>
                  </a:lnTo>
                  <a:lnTo>
                    <a:pt x="4100829" y="1658619"/>
                  </a:lnTo>
                  <a:lnTo>
                    <a:pt x="4061460" y="1678939"/>
                  </a:lnTo>
                  <a:lnTo>
                    <a:pt x="4047490" y="1685289"/>
                  </a:lnTo>
                  <a:lnTo>
                    <a:pt x="4034790" y="1690369"/>
                  </a:lnTo>
                  <a:lnTo>
                    <a:pt x="4019550" y="1694179"/>
                  </a:lnTo>
                  <a:lnTo>
                    <a:pt x="4005579" y="1697989"/>
                  </a:lnTo>
                  <a:lnTo>
                    <a:pt x="3990340" y="1700529"/>
                  </a:lnTo>
                  <a:lnTo>
                    <a:pt x="3976369" y="1703069"/>
                  </a:lnTo>
                  <a:lnTo>
                    <a:pt x="3961129" y="1704339"/>
                  </a:lnTo>
                  <a:lnTo>
                    <a:pt x="3945890" y="1704339"/>
                  </a:lnTo>
                  <a:lnTo>
                    <a:pt x="283209" y="1704339"/>
                  </a:lnTo>
                  <a:lnTo>
                    <a:pt x="269240" y="1704339"/>
                  </a:lnTo>
                  <a:lnTo>
                    <a:pt x="254000" y="1703069"/>
                  </a:lnTo>
                  <a:lnTo>
                    <a:pt x="240030" y="1700529"/>
                  </a:lnTo>
                  <a:lnTo>
                    <a:pt x="224790" y="1697989"/>
                  </a:lnTo>
                  <a:lnTo>
                    <a:pt x="210820" y="1694179"/>
                  </a:lnTo>
                  <a:lnTo>
                    <a:pt x="167640" y="1680209"/>
                  </a:lnTo>
                  <a:lnTo>
                    <a:pt x="129540" y="1658619"/>
                  </a:lnTo>
                  <a:lnTo>
                    <a:pt x="93980" y="1631949"/>
                  </a:lnTo>
                  <a:lnTo>
                    <a:pt x="82550" y="1620519"/>
                  </a:lnTo>
                  <a:lnTo>
                    <a:pt x="72390" y="1610359"/>
                  </a:lnTo>
                  <a:lnTo>
                    <a:pt x="45720" y="1574799"/>
                  </a:lnTo>
                  <a:lnTo>
                    <a:pt x="24130" y="1536699"/>
                  </a:lnTo>
                  <a:lnTo>
                    <a:pt x="8890" y="1493519"/>
                  </a:lnTo>
                  <a:lnTo>
                    <a:pt x="3810" y="1464309"/>
                  </a:lnTo>
                  <a:lnTo>
                    <a:pt x="1270" y="1450339"/>
                  </a:lnTo>
                  <a:lnTo>
                    <a:pt x="0" y="1435099"/>
                  </a:lnTo>
                  <a:lnTo>
                    <a:pt x="0" y="1421129"/>
                  </a:lnTo>
                  <a:lnTo>
                    <a:pt x="0" y="284479"/>
                  </a:lnTo>
                  <a:close/>
                </a:path>
                <a:path w="4230370" h="1704339">
                  <a:moveTo>
                    <a:pt x="0" y="0"/>
                  </a:moveTo>
                  <a:lnTo>
                    <a:pt x="0" y="0"/>
                  </a:lnTo>
                </a:path>
                <a:path w="4230370" h="1704339">
                  <a:moveTo>
                    <a:pt x="4230370" y="1704339"/>
                  </a:moveTo>
                  <a:lnTo>
                    <a:pt x="4230370" y="1704339"/>
                  </a:lnTo>
                </a:path>
              </a:pathLst>
            </a:custGeom>
            <a:grpFill/>
            <a:ln w="19048">
              <a:solidFill>
                <a:srgbClr val="7986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51869" y="2959183"/>
            <a:ext cx="4553689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3810" algn="ctr">
              <a:lnSpc>
                <a:spcPct val="100000"/>
              </a:lnSpc>
            </a:pPr>
            <a:r>
              <a:rPr lang="ru-RU" sz="2200" spc="-20" dirty="0">
                <a:solidFill>
                  <a:schemeClr val="accent3"/>
                </a:solidFill>
                <a:latin typeface="Corbel"/>
                <a:cs typeface="Corbel"/>
              </a:rPr>
              <a:t>по закону</a:t>
            </a:r>
            <a:r>
              <a:rPr sz="2200" spc="-20" dirty="0">
                <a:solidFill>
                  <a:schemeClr val="accent3"/>
                </a:solidFill>
                <a:latin typeface="Corbel"/>
                <a:cs typeface="Corbel"/>
              </a:rPr>
              <a:t> сотрудники </a:t>
            </a:r>
            <a:r>
              <a:rPr sz="2200" dirty="0">
                <a:solidFill>
                  <a:schemeClr val="accent3"/>
                </a:solidFill>
                <a:latin typeface="Corbel"/>
                <a:cs typeface="Corbel"/>
              </a:rPr>
              <a:t>и  </a:t>
            </a:r>
            <a:r>
              <a:rPr sz="2200" spc="-20" dirty="0">
                <a:solidFill>
                  <a:schemeClr val="accent3"/>
                </a:solidFill>
                <a:latin typeface="Corbel"/>
                <a:cs typeface="Corbel"/>
              </a:rPr>
              <a:t>руководители </a:t>
            </a:r>
            <a:r>
              <a:rPr sz="2200" spc="-5" dirty="0">
                <a:solidFill>
                  <a:schemeClr val="accent3"/>
                </a:solidFill>
                <a:latin typeface="Corbel"/>
                <a:cs typeface="Corbel"/>
              </a:rPr>
              <a:t>приюта не</a:t>
            </a:r>
            <a:r>
              <a:rPr sz="2200" spc="-50" dirty="0">
                <a:solidFill>
                  <a:schemeClr val="accent3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chemeClr val="accent3"/>
                </a:solidFill>
                <a:latin typeface="Corbel"/>
                <a:cs typeface="Corbel"/>
              </a:rPr>
              <a:t>имеют  </a:t>
            </a:r>
            <a:r>
              <a:rPr sz="2200" spc="-5" dirty="0">
                <a:solidFill>
                  <a:schemeClr val="accent3"/>
                </a:solidFill>
                <a:latin typeface="Corbel"/>
                <a:cs typeface="Corbel"/>
              </a:rPr>
              <a:t>права </a:t>
            </a:r>
            <a:r>
              <a:rPr sz="2200" spc="-10" dirty="0">
                <a:solidFill>
                  <a:schemeClr val="accent3"/>
                </a:solidFill>
                <a:latin typeface="Corbel"/>
                <a:cs typeface="Corbel"/>
              </a:rPr>
              <a:t>отказать инспектору </a:t>
            </a:r>
            <a:r>
              <a:rPr sz="2200" dirty="0">
                <a:solidFill>
                  <a:schemeClr val="accent3"/>
                </a:solidFill>
                <a:latin typeface="Corbel"/>
                <a:cs typeface="Corbel"/>
              </a:rPr>
              <a:t>в  </a:t>
            </a:r>
            <a:r>
              <a:rPr sz="2200" spc="-5" dirty="0">
                <a:solidFill>
                  <a:schemeClr val="accent3"/>
                </a:solidFill>
                <a:latin typeface="Corbel"/>
                <a:cs typeface="Corbel"/>
              </a:rPr>
              <a:t>пребывании на территории  приюта</a:t>
            </a:r>
            <a:endParaRPr sz="2200" dirty="0">
              <a:solidFill>
                <a:schemeClr val="accent3"/>
              </a:solidFill>
              <a:latin typeface="Corbel"/>
              <a:cs typeface="Corbe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485682" y="2964240"/>
            <a:ext cx="5135880" cy="1357630"/>
            <a:chOff x="6677025" y="3279416"/>
            <a:chExt cx="5044440" cy="1357630"/>
          </a:xfrm>
          <a:solidFill>
            <a:schemeClr val="bg1"/>
          </a:solidFill>
        </p:grpSpPr>
        <p:sp>
          <p:nvSpPr>
            <p:cNvPr id="17" name="object 17"/>
            <p:cNvSpPr/>
            <p:nvPr/>
          </p:nvSpPr>
          <p:spPr>
            <a:xfrm>
              <a:off x="6686550" y="3288940"/>
              <a:ext cx="5025390" cy="1338580"/>
            </a:xfrm>
            <a:custGeom>
              <a:avLst/>
              <a:gdLst/>
              <a:ahLst/>
              <a:cxnLst/>
              <a:rect l="l" t="t" r="r" b="b"/>
              <a:pathLst>
                <a:path w="5025390" h="1338579">
                  <a:moveTo>
                    <a:pt x="4813300" y="0"/>
                  </a:moveTo>
                  <a:lnTo>
                    <a:pt x="212090" y="0"/>
                  </a:lnTo>
                  <a:lnTo>
                    <a:pt x="189229" y="2539"/>
                  </a:lnTo>
                  <a:lnTo>
                    <a:pt x="177800" y="5079"/>
                  </a:lnTo>
                  <a:lnTo>
                    <a:pt x="167640" y="7620"/>
                  </a:lnTo>
                  <a:lnTo>
                    <a:pt x="156209" y="10160"/>
                  </a:lnTo>
                  <a:lnTo>
                    <a:pt x="135890" y="17779"/>
                  </a:lnTo>
                  <a:lnTo>
                    <a:pt x="124459" y="22860"/>
                  </a:lnTo>
                  <a:lnTo>
                    <a:pt x="114300" y="27939"/>
                  </a:lnTo>
                  <a:lnTo>
                    <a:pt x="105409" y="34289"/>
                  </a:lnTo>
                  <a:lnTo>
                    <a:pt x="95250" y="40639"/>
                  </a:lnTo>
                  <a:lnTo>
                    <a:pt x="77470" y="53339"/>
                  </a:lnTo>
                  <a:lnTo>
                    <a:pt x="69850" y="60960"/>
                  </a:lnTo>
                  <a:lnTo>
                    <a:pt x="62229" y="69850"/>
                  </a:lnTo>
                  <a:lnTo>
                    <a:pt x="54609" y="77470"/>
                  </a:lnTo>
                  <a:lnTo>
                    <a:pt x="46990" y="86360"/>
                  </a:lnTo>
                  <a:lnTo>
                    <a:pt x="40640" y="95250"/>
                  </a:lnTo>
                  <a:lnTo>
                    <a:pt x="34290" y="105410"/>
                  </a:lnTo>
                  <a:lnTo>
                    <a:pt x="27940" y="114300"/>
                  </a:lnTo>
                  <a:lnTo>
                    <a:pt x="22859" y="124460"/>
                  </a:lnTo>
                  <a:lnTo>
                    <a:pt x="19050" y="134620"/>
                  </a:lnTo>
                  <a:lnTo>
                    <a:pt x="13970" y="146050"/>
                  </a:lnTo>
                  <a:lnTo>
                    <a:pt x="10159" y="156210"/>
                  </a:lnTo>
                  <a:lnTo>
                    <a:pt x="7620" y="167639"/>
                  </a:lnTo>
                  <a:lnTo>
                    <a:pt x="5079" y="177800"/>
                  </a:lnTo>
                  <a:lnTo>
                    <a:pt x="2540" y="189229"/>
                  </a:lnTo>
                  <a:lnTo>
                    <a:pt x="1270" y="200660"/>
                  </a:lnTo>
                  <a:lnTo>
                    <a:pt x="1270" y="212089"/>
                  </a:lnTo>
                  <a:lnTo>
                    <a:pt x="0" y="223520"/>
                  </a:lnTo>
                  <a:lnTo>
                    <a:pt x="0" y="1116330"/>
                  </a:lnTo>
                  <a:lnTo>
                    <a:pt x="1270" y="1127760"/>
                  </a:lnTo>
                  <a:lnTo>
                    <a:pt x="1270" y="1139189"/>
                  </a:lnTo>
                  <a:lnTo>
                    <a:pt x="3809" y="1150620"/>
                  </a:lnTo>
                  <a:lnTo>
                    <a:pt x="5079" y="1162050"/>
                  </a:lnTo>
                  <a:lnTo>
                    <a:pt x="7620" y="1173480"/>
                  </a:lnTo>
                  <a:lnTo>
                    <a:pt x="15240" y="1196339"/>
                  </a:lnTo>
                  <a:lnTo>
                    <a:pt x="20320" y="1206500"/>
                  </a:lnTo>
                  <a:lnTo>
                    <a:pt x="25400" y="1217930"/>
                  </a:lnTo>
                  <a:lnTo>
                    <a:pt x="30479" y="1228089"/>
                  </a:lnTo>
                  <a:lnTo>
                    <a:pt x="36829" y="1236980"/>
                  </a:lnTo>
                  <a:lnTo>
                    <a:pt x="43179" y="1247139"/>
                  </a:lnTo>
                  <a:lnTo>
                    <a:pt x="66040" y="1273810"/>
                  </a:lnTo>
                  <a:lnTo>
                    <a:pt x="73659" y="1281430"/>
                  </a:lnTo>
                  <a:lnTo>
                    <a:pt x="83820" y="1289050"/>
                  </a:lnTo>
                  <a:lnTo>
                    <a:pt x="92709" y="1296670"/>
                  </a:lnTo>
                  <a:lnTo>
                    <a:pt x="102870" y="1303020"/>
                  </a:lnTo>
                  <a:lnTo>
                    <a:pt x="111759" y="1309370"/>
                  </a:lnTo>
                  <a:lnTo>
                    <a:pt x="121920" y="1314450"/>
                  </a:lnTo>
                  <a:lnTo>
                    <a:pt x="133350" y="1319530"/>
                  </a:lnTo>
                  <a:lnTo>
                    <a:pt x="143509" y="1324610"/>
                  </a:lnTo>
                  <a:lnTo>
                    <a:pt x="154940" y="1328420"/>
                  </a:lnTo>
                  <a:lnTo>
                    <a:pt x="200659" y="1338580"/>
                  </a:lnTo>
                  <a:lnTo>
                    <a:pt x="4826000" y="1338580"/>
                  </a:lnTo>
                  <a:lnTo>
                    <a:pt x="4870450" y="1328420"/>
                  </a:lnTo>
                  <a:lnTo>
                    <a:pt x="4913630" y="1309370"/>
                  </a:lnTo>
                  <a:lnTo>
                    <a:pt x="4951730" y="1281430"/>
                  </a:lnTo>
                  <a:lnTo>
                    <a:pt x="4982209" y="1247139"/>
                  </a:lnTo>
                  <a:lnTo>
                    <a:pt x="5006340" y="1206500"/>
                  </a:lnTo>
                  <a:lnTo>
                    <a:pt x="5020309" y="1162050"/>
                  </a:lnTo>
                  <a:lnTo>
                    <a:pt x="5021580" y="1150620"/>
                  </a:lnTo>
                  <a:lnTo>
                    <a:pt x="5024120" y="1139189"/>
                  </a:lnTo>
                  <a:lnTo>
                    <a:pt x="5024120" y="1127760"/>
                  </a:lnTo>
                  <a:lnTo>
                    <a:pt x="5025390" y="1116330"/>
                  </a:lnTo>
                  <a:lnTo>
                    <a:pt x="5024121" y="223520"/>
                  </a:lnTo>
                  <a:lnTo>
                    <a:pt x="5024120" y="199389"/>
                  </a:lnTo>
                  <a:lnTo>
                    <a:pt x="5013959" y="153670"/>
                  </a:lnTo>
                  <a:lnTo>
                    <a:pt x="5010150" y="142239"/>
                  </a:lnTo>
                  <a:lnTo>
                    <a:pt x="4999990" y="121920"/>
                  </a:lnTo>
                  <a:lnTo>
                    <a:pt x="4994909" y="110489"/>
                  </a:lnTo>
                  <a:lnTo>
                    <a:pt x="4988559" y="101600"/>
                  </a:lnTo>
                  <a:lnTo>
                    <a:pt x="4982209" y="91439"/>
                  </a:lnTo>
                  <a:lnTo>
                    <a:pt x="4959350" y="64770"/>
                  </a:lnTo>
                  <a:lnTo>
                    <a:pt x="4932680" y="41910"/>
                  </a:lnTo>
                  <a:lnTo>
                    <a:pt x="4922520" y="35560"/>
                  </a:lnTo>
                  <a:lnTo>
                    <a:pt x="4913630" y="29210"/>
                  </a:lnTo>
                  <a:lnTo>
                    <a:pt x="4903470" y="24129"/>
                  </a:lnTo>
                  <a:lnTo>
                    <a:pt x="4892040" y="19050"/>
                  </a:lnTo>
                  <a:lnTo>
                    <a:pt x="4881880" y="15239"/>
                  </a:lnTo>
                  <a:lnTo>
                    <a:pt x="4870450" y="10160"/>
                  </a:lnTo>
                  <a:lnTo>
                    <a:pt x="4836159" y="2539"/>
                  </a:lnTo>
                  <a:lnTo>
                    <a:pt x="481330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686550" y="3288940"/>
              <a:ext cx="5025390" cy="1338580"/>
            </a:xfrm>
            <a:custGeom>
              <a:avLst/>
              <a:gdLst/>
              <a:ahLst/>
              <a:cxnLst/>
              <a:rect l="l" t="t" r="r" b="b"/>
              <a:pathLst>
                <a:path w="5025390" h="1338579">
                  <a:moveTo>
                    <a:pt x="0" y="223520"/>
                  </a:moveTo>
                  <a:lnTo>
                    <a:pt x="1270" y="212089"/>
                  </a:lnTo>
                  <a:lnTo>
                    <a:pt x="1270" y="200660"/>
                  </a:lnTo>
                  <a:lnTo>
                    <a:pt x="2540" y="189229"/>
                  </a:lnTo>
                  <a:lnTo>
                    <a:pt x="5079" y="177800"/>
                  </a:lnTo>
                  <a:lnTo>
                    <a:pt x="7620" y="167639"/>
                  </a:lnTo>
                  <a:lnTo>
                    <a:pt x="10159" y="156210"/>
                  </a:lnTo>
                  <a:lnTo>
                    <a:pt x="13970" y="146050"/>
                  </a:lnTo>
                  <a:lnTo>
                    <a:pt x="19050" y="134620"/>
                  </a:lnTo>
                  <a:lnTo>
                    <a:pt x="22859" y="124460"/>
                  </a:lnTo>
                  <a:lnTo>
                    <a:pt x="27940" y="114300"/>
                  </a:lnTo>
                  <a:lnTo>
                    <a:pt x="34290" y="105410"/>
                  </a:lnTo>
                  <a:lnTo>
                    <a:pt x="40640" y="95250"/>
                  </a:lnTo>
                  <a:lnTo>
                    <a:pt x="46990" y="86360"/>
                  </a:lnTo>
                  <a:lnTo>
                    <a:pt x="54609" y="77470"/>
                  </a:lnTo>
                  <a:lnTo>
                    <a:pt x="62229" y="69850"/>
                  </a:lnTo>
                  <a:lnTo>
                    <a:pt x="69850" y="60960"/>
                  </a:lnTo>
                  <a:lnTo>
                    <a:pt x="77470" y="53339"/>
                  </a:lnTo>
                  <a:lnTo>
                    <a:pt x="86359" y="46989"/>
                  </a:lnTo>
                  <a:lnTo>
                    <a:pt x="95250" y="40639"/>
                  </a:lnTo>
                  <a:lnTo>
                    <a:pt x="105409" y="34289"/>
                  </a:lnTo>
                  <a:lnTo>
                    <a:pt x="114300" y="27939"/>
                  </a:lnTo>
                  <a:lnTo>
                    <a:pt x="124459" y="22860"/>
                  </a:lnTo>
                  <a:lnTo>
                    <a:pt x="135890" y="17779"/>
                  </a:lnTo>
                  <a:lnTo>
                    <a:pt x="146050" y="13970"/>
                  </a:lnTo>
                  <a:lnTo>
                    <a:pt x="156209" y="10160"/>
                  </a:lnTo>
                  <a:lnTo>
                    <a:pt x="167640" y="7620"/>
                  </a:lnTo>
                  <a:lnTo>
                    <a:pt x="177800" y="5079"/>
                  </a:lnTo>
                  <a:lnTo>
                    <a:pt x="189229" y="2539"/>
                  </a:lnTo>
                  <a:lnTo>
                    <a:pt x="200659" y="1270"/>
                  </a:lnTo>
                  <a:lnTo>
                    <a:pt x="212090" y="0"/>
                  </a:lnTo>
                  <a:lnTo>
                    <a:pt x="223520" y="0"/>
                  </a:lnTo>
                  <a:lnTo>
                    <a:pt x="4801870" y="0"/>
                  </a:lnTo>
                  <a:lnTo>
                    <a:pt x="4813300" y="0"/>
                  </a:lnTo>
                  <a:lnTo>
                    <a:pt x="4824730" y="1270"/>
                  </a:lnTo>
                  <a:lnTo>
                    <a:pt x="4836159" y="2539"/>
                  </a:lnTo>
                  <a:lnTo>
                    <a:pt x="4847590" y="5079"/>
                  </a:lnTo>
                  <a:lnTo>
                    <a:pt x="4859020" y="7620"/>
                  </a:lnTo>
                  <a:lnTo>
                    <a:pt x="4870450" y="10160"/>
                  </a:lnTo>
                  <a:lnTo>
                    <a:pt x="4881880" y="15239"/>
                  </a:lnTo>
                  <a:lnTo>
                    <a:pt x="4892040" y="19050"/>
                  </a:lnTo>
                  <a:lnTo>
                    <a:pt x="4903470" y="24129"/>
                  </a:lnTo>
                  <a:lnTo>
                    <a:pt x="4913630" y="29210"/>
                  </a:lnTo>
                  <a:lnTo>
                    <a:pt x="4922520" y="35560"/>
                  </a:lnTo>
                  <a:lnTo>
                    <a:pt x="4932680" y="41910"/>
                  </a:lnTo>
                  <a:lnTo>
                    <a:pt x="4941570" y="49529"/>
                  </a:lnTo>
                  <a:lnTo>
                    <a:pt x="4950459" y="57150"/>
                  </a:lnTo>
                  <a:lnTo>
                    <a:pt x="4959350" y="64770"/>
                  </a:lnTo>
                  <a:lnTo>
                    <a:pt x="4966970" y="73660"/>
                  </a:lnTo>
                  <a:lnTo>
                    <a:pt x="4974590" y="82550"/>
                  </a:lnTo>
                  <a:lnTo>
                    <a:pt x="4982209" y="91439"/>
                  </a:lnTo>
                  <a:lnTo>
                    <a:pt x="4988559" y="101600"/>
                  </a:lnTo>
                  <a:lnTo>
                    <a:pt x="4994909" y="110489"/>
                  </a:lnTo>
                  <a:lnTo>
                    <a:pt x="4999990" y="121920"/>
                  </a:lnTo>
                  <a:lnTo>
                    <a:pt x="5005070" y="132079"/>
                  </a:lnTo>
                  <a:lnTo>
                    <a:pt x="5010150" y="142239"/>
                  </a:lnTo>
                  <a:lnTo>
                    <a:pt x="5013959" y="153670"/>
                  </a:lnTo>
                  <a:lnTo>
                    <a:pt x="5016500" y="165100"/>
                  </a:lnTo>
                  <a:lnTo>
                    <a:pt x="5019040" y="176529"/>
                  </a:lnTo>
                  <a:lnTo>
                    <a:pt x="5021580" y="187960"/>
                  </a:lnTo>
                  <a:lnTo>
                    <a:pt x="5024120" y="199389"/>
                  </a:lnTo>
                  <a:lnTo>
                    <a:pt x="5024120" y="210820"/>
                  </a:lnTo>
                  <a:lnTo>
                    <a:pt x="5024120" y="222250"/>
                  </a:lnTo>
                  <a:lnTo>
                    <a:pt x="5025390" y="1116330"/>
                  </a:lnTo>
                  <a:lnTo>
                    <a:pt x="5024120" y="1127760"/>
                  </a:lnTo>
                  <a:lnTo>
                    <a:pt x="5024120" y="1139189"/>
                  </a:lnTo>
                  <a:lnTo>
                    <a:pt x="5021580" y="1150620"/>
                  </a:lnTo>
                  <a:lnTo>
                    <a:pt x="5020309" y="1162050"/>
                  </a:lnTo>
                  <a:lnTo>
                    <a:pt x="5017770" y="1173480"/>
                  </a:lnTo>
                  <a:lnTo>
                    <a:pt x="5013959" y="1184910"/>
                  </a:lnTo>
                  <a:lnTo>
                    <a:pt x="5010150" y="1196339"/>
                  </a:lnTo>
                  <a:lnTo>
                    <a:pt x="5006340" y="1206500"/>
                  </a:lnTo>
                  <a:lnTo>
                    <a:pt x="5001259" y="1216660"/>
                  </a:lnTo>
                  <a:lnTo>
                    <a:pt x="4994909" y="1226820"/>
                  </a:lnTo>
                  <a:lnTo>
                    <a:pt x="4988559" y="1236980"/>
                  </a:lnTo>
                  <a:lnTo>
                    <a:pt x="4959350" y="1273810"/>
                  </a:lnTo>
                  <a:lnTo>
                    <a:pt x="4923790" y="1303020"/>
                  </a:lnTo>
                  <a:lnTo>
                    <a:pt x="4881880" y="1324610"/>
                  </a:lnTo>
                  <a:lnTo>
                    <a:pt x="4848859" y="1333500"/>
                  </a:lnTo>
                  <a:lnTo>
                    <a:pt x="4837430" y="1336039"/>
                  </a:lnTo>
                  <a:lnTo>
                    <a:pt x="4826000" y="1338580"/>
                  </a:lnTo>
                  <a:lnTo>
                    <a:pt x="4813300" y="1338580"/>
                  </a:lnTo>
                  <a:lnTo>
                    <a:pt x="4801870" y="1338580"/>
                  </a:lnTo>
                  <a:lnTo>
                    <a:pt x="223520" y="1338580"/>
                  </a:lnTo>
                  <a:lnTo>
                    <a:pt x="212090" y="1338580"/>
                  </a:lnTo>
                  <a:lnTo>
                    <a:pt x="200659" y="1338580"/>
                  </a:lnTo>
                  <a:lnTo>
                    <a:pt x="189229" y="1336039"/>
                  </a:lnTo>
                  <a:lnTo>
                    <a:pt x="177800" y="1333500"/>
                  </a:lnTo>
                  <a:lnTo>
                    <a:pt x="166370" y="1330960"/>
                  </a:lnTo>
                  <a:lnTo>
                    <a:pt x="154940" y="1328420"/>
                  </a:lnTo>
                  <a:lnTo>
                    <a:pt x="143509" y="1324610"/>
                  </a:lnTo>
                  <a:lnTo>
                    <a:pt x="133350" y="1319530"/>
                  </a:lnTo>
                  <a:lnTo>
                    <a:pt x="121920" y="1314450"/>
                  </a:lnTo>
                  <a:lnTo>
                    <a:pt x="111759" y="1309370"/>
                  </a:lnTo>
                  <a:lnTo>
                    <a:pt x="102870" y="1303020"/>
                  </a:lnTo>
                  <a:lnTo>
                    <a:pt x="92709" y="1296670"/>
                  </a:lnTo>
                  <a:lnTo>
                    <a:pt x="83820" y="1289050"/>
                  </a:lnTo>
                  <a:lnTo>
                    <a:pt x="73659" y="1281430"/>
                  </a:lnTo>
                  <a:lnTo>
                    <a:pt x="66040" y="1273810"/>
                  </a:lnTo>
                  <a:lnTo>
                    <a:pt x="58420" y="1264920"/>
                  </a:lnTo>
                  <a:lnTo>
                    <a:pt x="50800" y="1256030"/>
                  </a:lnTo>
                  <a:lnTo>
                    <a:pt x="43179" y="1247139"/>
                  </a:lnTo>
                  <a:lnTo>
                    <a:pt x="36829" y="1236980"/>
                  </a:lnTo>
                  <a:lnTo>
                    <a:pt x="30479" y="1228089"/>
                  </a:lnTo>
                  <a:lnTo>
                    <a:pt x="25400" y="1217930"/>
                  </a:lnTo>
                  <a:lnTo>
                    <a:pt x="20320" y="1206500"/>
                  </a:lnTo>
                  <a:lnTo>
                    <a:pt x="15240" y="1196339"/>
                  </a:lnTo>
                  <a:lnTo>
                    <a:pt x="11429" y="1184910"/>
                  </a:lnTo>
                  <a:lnTo>
                    <a:pt x="7620" y="1173480"/>
                  </a:lnTo>
                  <a:lnTo>
                    <a:pt x="5079" y="1162050"/>
                  </a:lnTo>
                  <a:lnTo>
                    <a:pt x="3809" y="1150620"/>
                  </a:lnTo>
                  <a:lnTo>
                    <a:pt x="1270" y="1139189"/>
                  </a:lnTo>
                  <a:lnTo>
                    <a:pt x="1270" y="1127760"/>
                  </a:lnTo>
                  <a:lnTo>
                    <a:pt x="0" y="1116330"/>
                  </a:lnTo>
                  <a:lnTo>
                    <a:pt x="0" y="223520"/>
                  </a:lnTo>
                  <a:close/>
                </a:path>
                <a:path w="5025390" h="1338579">
                  <a:moveTo>
                    <a:pt x="0" y="0"/>
                  </a:moveTo>
                  <a:lnTo>
                    <a:pt x="0" y="0"/>
                  </a:lnTo>
                </a:path>
                <a:path w="5025390" h="1338579">
                  <a:moveTo>
                    <a:pt x="5025390" y="1338580"/>
                  </a:moveTo>
                  <a:lnTo>
                    <a:pt x="5025390" y="1338580"/>
                  </a:lnTo>
                </a:path>
              </a:pathLst>
            </a:custGeom>
            <a:grpFill/>
            <a:ln w="19048">
              <a:solidFill>
                <a:srgbClr val="7986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6541795" y="3020403"/>
            <a:ext cx="5046199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2540" algn="ctr">
              <a:lnSpc>
                <a:spcPct val="100000"/>
              </a:lnSpc>
            </a:pPr>
            <a:r>
              <a:rPr sz="2000" spc="-5" dirty="0">
                <a:solidFill>
                  <a:schemeClr val="accent3"/>
                </a:solidFill>
                <a:latin typeface="Corbel"/>
                <a:cs typeface="Corbel"/>
              </a:rPr>
              <a:t>П. </a:t>
            </a:r>
            <a:r>
              <a:rPr sz="2000" dirty="0">
                <a:solidFill>
                  <a:schemeClr val="accent3"/>
                </a:solidFill>
                <a:latin typeface="Corbel"/>
                <a:cs typeface="Corbel"/>
              </a:rPr>
              <a:t>8 </a:t>
            </a:r>
            <a:r>
              <a:rPr sz="2000" spc="-40" dirty="0">
                <a:solidFill>
                  <a:schemeClr val="accent3"/>
                </a:solidFill>
                <a:latin typeface="Corbel"/>
                <a:cs typeface="Corbel"/>
              </a:rPr>
              <a:t>ст. </a:t>
            </a:r>
            <a:r>
              <a:rPr sz="2000" spc="-25" dirty="0">
                <a:solidFill>
                  <a:schemeClr val="accent3"/>
                </a:solidFill>
                <a:latin typeface="Corbel"/>
                <a:cs typeface="Corbel"/>
              </a:rPr>
              <a:t>20 </a:t>
            </a:r>
            <a:r>
              <a:rPr sz="2000" dirty="0">
                <a:solidFill>
                  <a:schemeClr val="accent3"/>
                </a:solidFill>
                <a:latin typeface="Corbel"/>
                <a:cs typeface="Corbel"/>
              </a:rPr>
              <a:t>ФЗ № </a:t>
            </a:r>
            <a:r>
              <a:rPr sz="2000" spc="-5" dirty="0">
                <a:solidFill>
                  <a:schemeClr val="accent3"/>
                </a:solidFill>
                <a:latin typeface="Corbel"/>
                <a:cs typeface="Corbel"/>
              </a:rPr>
              <a:t>498 </a:t>
            </a:r>
            <a:r>
              <a:rPr sz="2000" dirty="0">
                <a:solidFill>
                  <a:schemeClr val="accent3"/>
                </a:solidFill>
                <a:latin typeface="Corbel"/>
                <a:cs typeface="Corbel"/>
              </a:rPr>
              <a:t>«Об </a:t>
            </a:r>
            <a:r>
              <a:rPr sz="2000" spc="-10" dirty="0">
                <a:solidFill>
                  <a:schemeClr val="accent3"/>
                </a:solidFill>
                <a:latin typeface="Corbel"/>
                <a:cs typeface="Corbel"/>
              </a:rPr>
              <a:t>ответственном  обращении </a:t>
            </a:r>
            <a:r>
              <a:rPr sz="2000" dirty="0">
                <a:solidFill>
                  <a:schemeClr val="accent3"/>
                </a:solidFill>
                <a:latin typeface="Corbel"/>
                <a:cs typeface="Corbel"/>
              </a:rPr>
              <a:t>с </a:t>
            </a:r>
            <a:r>
              <a:rPr sz="2000" spc="-5" dirty="0">
                <a:solidFill>
                  <a:schemeClr val="accent3"/>
                </a:solidFill>
                <a:latin typeface="Corbel"/>
                <a:cs typeface="Corbel"/>
              </a:rPr>
              <a:t>животными </a:t>
            </a:r>
            <a:r>
              <a:rPr sz="2000" dirty="0">
                <a:solidFill>
                  <a:schemeClr val="accent3"/>
                </a:solidFill>
                <a:latin typeface="Corbel"/>
                <a:cs typeface="Corbel"/>
              </a:rPr>
              <a:t>и о </a:t>
            </a:r>
            <a:r>
              <a:rPr sz="2000" spc="-5" dirty="0">
                <a:solidFill>
                  <a:schemeClr val="accent3"/>
                </a:solidFill>
                <a:latin typeface="Corbel"/>
                <a:cs typeface="Corbel"/>
              </a:rPr>
              <a:t>внесении  изменений </a:t>
            </a:r>
            <a:r>
              <a:rPr sz="2000" dirty="0">
                <a:solidFill>
                  <a:schemeClr val="accent3"/>
                </a:solidFill>
                <a:latin typeface="Corbel"/>
                <a:cs typeface="Corbel"/>
              </a:rPr>
              <a:t>в </a:t>
            </a:r>
            <a:r>
              <a:rPr sz="2000" spc="-25" dirty="0">
                <a:solidFill>
                  <a:schemeClr val="accent3"/>
                </a:solidFill>
                <a:latin typeface="Corbel"/>
                <a:cs typeface="Corbel"/>
              </a:rPr>
              <a:t>отдельные </a:t>
            </a:r>
            <a:r>
              <a:rPr sz="2000" spc="-15" dirty="0">
                <a:solidFill>
                  <a:schemeClr val="accent3"/>
                </a:solidFill>
                <a:latin typeface="Corbel"/>
                <a:cs typeface="Corbel"/>
              </a:rPr>
              <a:t>законодательные  </a:t>
            </a:r>
            <a:r>
              <a:rPr sz="2000" dirty="0">
                <a:solidFill>
                  <a:schemeClr val="accent3"/>
                </a:solidFill>
                <a:latin typeface="Corbel"/>
                <a:cs typeface="Corbel"/>
              </a:rPr>
              <a:t>акты </a:t>
            </a:r>
            <a:r>
              <a:rPr sz="2000" spc="-20" dirty="0">
                <a:solidFill>
                  <a:schemeClr val="accent3"/>
                </a:solidFill>
                <a:latin typeface="Corbel"/>
                <a:cs typeface="Corbel"/>
              </a:rPr>
              <a:t>Российской</a:t>
            </a:r>
            <a:r>
              <a:rPr sz="2000" spc="-105" dirty="0">
                <a:solidFill>
                  <a:schemeClr val="accent3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chemeClr val="accent3"/>
                </a:solidFill>
                <a:latin typeface="Corbel"/>
                <a:cs typeface="Corbel"/>
              </a:rPr>
              <a:t>Федерации»</a:t>
            </a:r>
            <a:endParaRPr sz="2000" dirty="0">
              <a:solidFill>
                <a:schemeClr val="accent3"/>
              </a:solidFill>
              <a:latin typeface="Corbel"/>
              <a:cs typeface="Corbe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91515" y="4429312"/>
            <a:ext cx="11029948" cy="21928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957033" y="4812777"/>
            <a:ext cx="10630962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7360" marR="508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ru-RU" sz="2000" b="1" spc="-45" dirty="0">
                <a:solidFill>
                  <a:srgbClr val="FFFFFF"/>
                </a:solidFill>
                <a:latin typeface="Corbel"/>
                <a:cs typeface="Corbel"/>
              </a:rPr>
              <a:t>О</a:t>
            </a:r>
            <a:r>
              <a:rPr sz="2000" b="1" spc="-5" dirty="0" err="1">
                <a:solidFill>
                  <a:srgbClr val="FFFFFF"/>
                </a:solidFill>
                <a:latin typeface="Corbel"/>
                <a:cs typeface="Corbel"/>
              </a:rPr>
              <a:t>бозначить</a:t>
            </a:r>
            <a:r>
              <a:rPr sz="2000" b="1" spc="-5" dirty="0">
                <a:solidFill>
                  <a:srgbClr val="FFFFFF"/>
                </a:solidFill>
                <a:latin typeface="Corbel"/>
                <a:cs typeface="Corbel"/>
              </a:rPr>
              <a:t> свои права </a:t>
            </a:r>
            <a:r>
              <a:rPr sz="2000" b="1" spc="-10" dirty="0">
                <a:solidFill>
                  <a:srgbClr val="FFFFFF"/>
                </a:solidFill>
                <a:latin typeface="Corbel"/>
                <a:cs typeface="Corbel"/>
              </a:rPr>
              <a:t>(</a:t>
            </a:r>
            <a:r>
              <a:rPr sz="2000" b="1" spc="-10" dirty="0" err="1">
                <a:solidFill>
                  <a:srgbClr val="FFFFFF"/>
                </a:solidFill>
                <a:latin typeface="Corbel"/>
                <a:cs typeface="Corbel"/>
              </a:rPr>
              <a:t>слайд</a:t>
            </a:r>
            <a:r>
              <a:rPr lang="ru-RU" sz="2000" b="1" spc="-10" dirty="0">
                <a:solidFill>
                  <a:srgbClr val="FFFFFF"/>
                </a:solidFill>
                <a:latin typeface="Corbel"/>
                <a:cs typeface="Corbel"/>
              </a:rPr>
              <a:t>ы</a:t>
            </a:r>
            <a:r>
              <a:rPr sz="2000" b="1" spc="-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orbel"/>
                <a:cs typeface="Corbel"/>
              </a:rPr>
              <a:t>№ </a:t>
            </a:r>
            <a:r>
              <a:rPr lang="ru-RU" sz="2000" b="1" dirty="0">
                <a:solidFill>
                  <a:srgbClr val="FFFFFF"/>
                </a:solidFill>
                <a:latin typeface="Corbel"/>
                <a:cs typeface="Corbel"/>
              </a:rPr>
              <a:t>4-5</a:t>
            </a:r>
            <a:r>
              <a:rPr sz="2000" b="1" dirty="0">
                <a:solidFill>
                  <a:srgbClr val="FFFFFF"/>
                </a:solidFill>
                <a:latin typeface="Corbel"/>
                <a:cs typeface="Corbel"/>
              </a:rPr>
              <a:t>)</a:t>
            </a:r>
            <a:endParaRPr lang="ru-RU" sz="2000" b="1" dirty="0">
              <a:solidFill>
                <a:srgbClr val="FFFFFF"/>
              </a:solidFill>
              <a:latin typeface="Corbel"/>
              <a:cs typeface="Corbel"/>
            </a:endParaRPr>
          </a:p>
          <a:p>
            <a:pPr marL="467360" marR="508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ru-RU" sz="2000" b="1" dirty="0">
                <a:solidFill>
                  <a:srgbClr val="FFFFFF"/>
                </a:solidFill>
                <a:latin typeface="Corbel"/>
                <a:cs typeface="Corbel"/>
              </a:rPr>
              <a:t>З</a:t>
            </a:r>
            <a:r>
              <a:rPr sz="2000" b="1" spc="-10" dirty="0" err="1">
                <a:solidFill>
                  <a:srgbClr val="FFFFFF"/>
                </a:solidFill>
                <a:latin typeface="Corbel"/>
                <a:cs typeface="Corbel"/>
              </a:rPr>
              <a:t>афиксировать</a:t>
            </a:r>
            <a:r>
              <a:rPr sz="2000" b="1" spc="-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orbel"/>
                <a:cs typeface="Corbel"/>
              </a:rPr>
              <a:t>тот </a:t>
            </a:r>
            <a:r>
              <a:rPr sz="2000" b="1" spc="-20" dirty="0">
                <a:solidFill>
                  <a:srgbClr val="FFFFFF"/>
                </a:solidFill>
                <a:latin typeface="Corbel"/>
                <a:cs typeface="Corbel"/>
              </a:rPr>
              <a:t>факт, </a:t>
            </a:r>
            <a:r>
              <a:rPr sz="2000" b="1" dirty="0">
                <a:solidFill>
                  <a:srgbClr val="FFFFFF"/>
                </a:solidFill>
                <a:latin typeface="Corbel"/>
                <a:cs typeface="Corbel"/>
              </a:rPr>
              <a:t>что его </a:t>
            </a:r>
            <a:r>
              <a:rPr sz="2000" b="1" spc="-5" dirty="0">
                <a:solidFill>
                  <a:srgbClr val="FFFFFF"/>
                </a:solidFill>
                <a:latin typeface="Corbel"/>
                <a:cs typeface="Corbel"/>
              </a:rPr>
              <a:t>не пускают </a:t>
            </a:r>
            <a:r>
              <a:rPr sz="2000" b="1" dirty="0">
                <a:solidFill>
                  <a:srgbClr val="FFFFFF"/>
                </a:solidFill>
                <a:latin typeface="Corbel"/>
                <a:cs typeface="Corbel"/>
              </a:rPr>
              <a:t>с </a:t>
            </a:r>
            <a:r>
              <a:rPr sz="2000" b="1" spc="-10" dirty="0">
                <a:solidFill>
                  <a:srgbClr val="FFFFFF"/>
                </a:solidFill>
                <a:latin typeface="Corbel"/>
                <a:cs typeface="Corbel"/>
              </a:rPr>
              <a:t>помощью </a:t>
            </a:r>
            <a:r>
              <a:rPr sz="2000" b="1" dirty="0">
                <a:solidFill>
                  <a:srgbClr val="FFFFFF"/>
                </a:solidFill>
                <a:latin typeface="Corbel"/>
                <a:cs typeface="Corbel"/>
              </a:rPr>
              <a:t>фото </a:t>
            </a:r>
            <a:r>
              <a:rPr sz="2000" b="1" dirty="0" err="1">
                <a:solidFill>
                  <a:srgbClr val="FFFFFF"/>
                </a:solidFill>
                <a:latin typeface="Corbel"/>
                <a:cs typeface="Corbel"/>
              </a:rPr>
              <a:t>или</a:t>
            </a:r>
            <a:r>
              <a:rPr sz="2000" b="1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b="1" spc="-10" dirty="0" err="1">
                <a:solidFill>
                  <a:srgbClr val="FFFFFF"/>
                </a:solidFill>
                <a:latin typeface="Corbel"/>
                <a:cs typeface="Corbel"/>
              </a:rPr>
              <a:t>видеосъемки</a:t>
            </a:r>
            <a:endParaRPr lang="ru-RU" sz="2000" b="1" spc="-10" dirty="0">
              <a:solidFill>
                <a:srgbClr val="FFFFFF"/>
              </a:solidFill>
              <a:latin typeface="Corbel"/>
              <a:cs typeface="Corbel"/>
            </a:endParaRPr>
          </a:p>
          <a:p>
            <a:pPr marL="467360" marR="508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ru-RU" sz="2000" b="1" spc="-10" dirty="0">
                <a:solidFill>
                  <a:srgbClr val="FFFFFF"/>
                </a:solidFill>
                <a:latin typeface="Corbel"/>
                <a:cs typeface="Corbel"/>
              </a:rPr>
              <a:t>Н</a:t>
            </a:r>
            <a:r>
              <a:rPr sz="2000" b="1" spc="-10" dirty="0" err="1">
                <a:solidFill>
                  <a:srgbClr val="FFFFFF"/>
                </a:solidFill>
                <a:latin typeface="Corbel"/>
                <a:cs typeface="Corbel"/>
              </a:rPr>
              <a:t>аписать</a:t>
            </a:r>
            <a:r>
              <a:rPr sz="2000" b="1" spc="-10" dirty="0">
                <a:solidFill>
                  <a:srgbClr val="FFFFFF"/>
                </a:solidFill>
                <a:latin typeface="Corbel"/>
                <a:cs typeface="Corbel"/>
              </a:rPr>
              <a:t> соответствующее </a:t>
            </a:r>
            <a:r>
              <a:rPr sz="2000" b="1" spc="-5" dirty="0">
                <a:solidFill>
                  <a:srgbClr val="FFFFFF"/>
                </a:solidFill>
                <a:latin typeface="Corbel"/>
                <a:cs typeface="Corbel"/>
              </a:rPr>
              <a:t>заявление </a:t>
            </a:r>
            <a:r>
              <a:rPr sz="2000" b="1" dirty="0">
                <a:solidFill>
                  <a:srgbClr val="FFFFFF"/>
                </a:solidFill>
                <a:latin typeface="Corbel"/>
                <a:cs typeface="Corbel"/>
              </a:rPr>
              <a:t>в </a:t>
            </a:r>
            <a:r>
              <a:rPr sz="2000" b="1" spc="-10" dirty="0">
                <a:solidFill>
                  <a:srgbClr val="FFFFFF"/>
                </a:solidFill>
                <a:latin typeface="Corbel"/>
                <a:cs typeface="Corbel"/>
              </a:rPr>
              <a:t>правоохранительные </a:t>
            </a:r>
            <a:r>
              <a:rPr sz="2000" b="1" spc="-5" dirty="0">
                <a:solidFill>
                  <a:srgbClr val="FFFFFF"/>
                </a:solidFill>
                <a:latin typeface="Corbel"/>
                <a:cs typeface="Corbel"/>
              </a:rPr>
              <a:t>(в том </a:t>
            </a:r>
            <a:r>
              <a:rPr sz="2000" b="1" dirty="0">
                <a:solidFill>
                  <a:srgbClr val="FFFFFF"/>
                </a:solidFill>
                <a:latin typeface="Corbel"/>
                <a:cs typeface="Corbel"/>
              </a:rPr>
              <a:t>числе в </a:t>
            </a:r>
            <a:r>
              <a:rPr sz="2000" b="1" spc="-20" dirty="0" err="1">
                <a:solidFill>
                  <a:srgbClr val="FFFFFF"/>
                </a:solidFill>
                <a:latin typeface="Corbel"/>
                <a:cs typeface="Corbel"/>
              </a:rPr>
              <a:t>полицию</a:t>
            </a:r>
            <a:r>
              <a:rPr sz="2000" b="1" spc="-20" dirty="0">
                <a:solidFill>
                  <a:srgbClr val="FFFFFF"/>
                </a:solidFill>
                <a:latin typeface="Corbel"/>
                <a:cs typeface="Corbel"/>
              </a:rPr>
              <a:t>)</a:t>
            </a:r>
            <a:r>
              <a:rPr lang="ru-RU" sz="2000" b="1" spc="-20" dirty="0">
                <a:solidFill>
                  <a:srgbClr val="FFFFFF"/>
                </a:solidFill>
                <a:latin typeface="Corbel"/>
                <a:cs typeface="Corbel"/>
              </a:rPr>
              <a:t>,</a:t>
            </a:r>
            <a:r>
              <a:rPr sz="2000" b="1" dirty="0">
                <a:solidFill>
                  <a:srgbClr val="FFFFFF"/>
                </a:solidFill>
                <a:latin typeface="Corbel"/>
                <a:cs typeface="Corbel"/>
              </a:rPr>
              <a:t> в  </a:t>
            </a:r>
            <a:r>
              <a:rPr sz="2000" b="1" spc="-10" dirty="0">
                <a:solidFill>
                  <a:srgbClr val="FFFFFF"/>
                </a:solidFill>
                <a:latin typeface="Corbel"/>
                <a:cs typeface="Corbel"/>
              </a:rPr>
              <a:t>Управление </a:t>
            </a:r>
            <a:r>
              <a:rPr sz="2000" b="1" spc="-5" dirty="0">
                <a:solidFill>
                  <a:srgbClr val="FFFFFF"/>
                </a:solidFill>
                <a:latin typeface="Corbel"/>
                <a:cs typeface="Corbel"/>
              </a:rPr>
              <a:t>Федеральной </a:t>
            </a:r>
            <a:r>
              <a:rPr sz="2000" b="1" dirty="0">
                <a:solidFill>
                  <a:srgbClr val="FFFFFF"/>
                </a:solidFill>
                <a:latin typeface="Corbel"/>
                <a:cs typeface="Corbel"/>
              </a:rPr>
              <a:t>службы </a:t>
            </a:r>
            <a:r>
              <a:rPr sz="2000" b="1" spc="-5" dirty="0">
                <a:solidFill>
                  <a:srgbClr val="FFFFFF"/>
                </a:solidFill>
                <a:latin typeface="Corbel"/>
                <a:cs typeface="Corbel"/>
              </a:rPr>
              <a:t>по </a:t>
            </a:r>
            <a:r>
              <a:rPr sz="2000" b="1" spc="-10" dirty="0">
                <a:solidFill>
                  <a:srgbClr val="FFFFFF"/>
                </a:solidFill>
                <a:latin typeface="Corbel"/>
                <a:cs typeface="Corbel"/>
              </a:rPr>
              <a:t>ветеринарному </a:t>
            </a:r>
            <a:r>
              <a:rPr sz="2000" b="1" dirty="0">
                <a:solidFill>
                  <a:srgbClr val="FFFFFF"/>
                </a:solidFill>
                <a:latin typeface="Corbel"/>
                <a:cs typeface="Corbel"/>
              </a:rPr>
              <a:t>и </a:t>
            </a:r>
            <a:r>
              <a:rPr sz="2000" b="1" spc="-5" dirty="0" err="1">
                <a:solidFill>
                  <a:srgbClr val="FFFFFF"/>
                </a:solidFill>
                <a:latin typeface="Corbel"/>
                <a:cs typeface="Corbel"/>
              </a:rPr>
              <a:t>фитосанитарному</a:t>
            </a:r>
            <a:r>
              <a:rPr sz="2000" b="1" spc="-8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b="1" spc="-15" dirty="0" err="1">
                <a:solidFill>
                  <a:srgbClr val="FFFFFF"/>
                </a:solidFill>
                <a:latin typeface="Corbel"/>
                <a:cs typeface="Corbel"/>
              </a:rPr>
              <a:t>надзору</a:t>
            </a:r>
            <a:endParaRPr sz="2000" dirty="0">
              <a:latin typeface="Corbel"/>
              <a:cs typeface="Corbel"/>
            </a:endParaRPr>
          </a:p>
        </p:txBody>
      </p:sp>
      <p:sp>
        <p:nvSpPr>
          <p:cNvPr id="23" name="object 7">
            <a:extLst>
              <a:ext uri="{FF2B5EF4-FFF2-40B4-BE49-F238E27FC236}">
                <a16:creationId xmlns:a16="http://schemas.microsoft.com/office/drawing/2014/main" id="{3A5288C5-88AD-4351-9C91-90A9FC4DD607}"/>
              </a:ext>
            </a:extLst>
          </p:cNvPr>
          <p:cNvSpPr/>
          <p:nvPr/>
        </p:nvSpPr>
        <p:spPr>
          <a:xfrm>
            <a:off x="5225296" y="3260435"/>
            <a:ext cx="1160600" cy="7645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528748"/>
            <a:ext cx="11722097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4400" b="1" spc="-20" dirty="0">
                <a:solidFill>
                  <a:schemeClr val="accent3"/>
                </a:solidFill>
              </a:rPr>
              <a:t>Х</a:t>
            </a:r>
            <a:r>
              <a:rPr lang="ru-RU" sz="4400" b="1" spc="-20" dirty="0" err="1">
                <a:solidFill>
                  <a:schemeClr val="accent3"/>
                </a:solidFill>
              </a:rPr>
              <a:t>очу</a:t>
            </a:r>
            <a:r>
              <a:rPr lang="ru-RU" sz="4400" b="1" spc="-20" dirty="0">
                <a:solidFill>
                  <a:schemeClr val="accent3"/>
                </a:solidFill>
              </a:rPr>
              <a:t> стать инспектором – что делать</a:t>
            </a:r>
            <a:r>
              <a:rPr sz="4400" b="1" spc="-30" dirty="0">
                <a:solidFill>
                  <a:schemeClr val="accent3"/>
                </a:solidFill>
              </a:rPr>
              <a:t>?</a:t>
            </a:r>
            <a:endParaRPr sz="4400" b="1" dirty="0">
              <a:solidFill>
                <a:schemeClr val="accent3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2780" y="1809390"/>
            <a:ext cx="148018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Мне 18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лет?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2780" y="2375810"/>
            <a:ext cx="25393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Я гражданин(ка)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РФ?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2780" y="2942230"/>
            <a:ext cx="37807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Я </a:t>
            </a:r>
            <a:r>
              <a:rPr sz="2000" spc="-15" dirty="0">
                <a:latin typeface="Arial"/>
                <a:cs typeface="Arial"/>
              </a:rPr>
              <a:t>готов(а) работать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бесплатно?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61200" y="1809390"/>
            <a:ext cx="3397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Да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61200" y="2375810"/>
            <a:ext cx="3397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Да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61200" y="2942230"/>
            <a:ext cx="3397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Да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231389" y="1963060"/>
            <a:ext cx="4752340" cy="107950"/>
            <a:chOff x="2231389" y="1963060"/>
            <a:chExt cx="4752340" cy="107950"/>
          </a:xfrm>
        </p:grpSpPr>
        <p:sp>
          <p:nvSpPr>
            <p:cNvPr id="10" name="object 10"/>
            <p:cNvSpPr/>
            <p:nvPr/>
          </p:nvSpPr>
          <p:spPr>
            <a:xfrm>
              <a:off x="2231389" y="2016400"/>
              <a:ext cx="4597400" cy="0"/>
            </a:xfrm>
            <a:custGeom>
              <a:avLst/>
              <a:gdLst/>
              <a:ahLst/>
              <a:cxnLst/>
              <a:rect l="l" t="t" r="r" b="b"/>
              <a:pathLst>
                <a:path w="4597400">
                  <a:moveTo>
                    <a:pt x="0" y="0"/>
                  </a:moveTo>
                  <a:lnTo>
                    <a:pt x="459740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822439" y="1963060"/>
              <a:ext cx="161290" cy="107950"/>
            </a:xfrm>
            <a:custGeom>
              <a:avLst/>
              <a:gdLst/>
              <a:ahLst/>
              <a:cxnLst/>
              <a:rect l="l" t="t" r="r" b="b"/>
              <a:pathLst>
                <a:path w="161290" h="107950">
                  <a:moveTo>
                    <a:pt x="0" y="0"/>
                  </a:moveTo>
                  <a:lnTo>
                    <a:pt x="0" y="107950"/>
                  </a:lnTo>
                  <a:lnTo>
                    <a:pt x="161289" y="533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3167379" y="2467250"/>
            <a:ext cx="3816350" cy="107950"/>
            <a:chOff x="3167379" y="2467250"/>
            <a:chExt cx="3816350" cy="107950"/>
          </a:xfrm>
        </p:grpSpPr>
        <p:sp>
          <p:nvSpPr>
            <p:cNvPr id="13" name="object 13"/>
            <p:cNvSpPr/>
            <p:nvPr/>
          </p:nvSpPr>
          <p:spPr>
            <a:xfrm>
              <a:off x="3167379" y="2520590"/>
              <a:ext cx="3661410" cy="0"/>
            </a:xfrm>
            <a:custGeom>
              <a:avLst/>
              <a:gdLst/>
              <a:ahLst/>
              <a:cxnLst/>
              <a:rect l="l" t="t" r="r" b="b"/>
              <a:pathLst>
                <a:path w="3661409">
                  <a:moveTo>
                    <a:pt x="0" y="0"/>
                  </a:moveTo>
                  <a:lnTo>
                    <a:pt x="366141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822439" y="2467250"/>
              <a:ext cx="161290" cy="107950"/>
            </a:xfrm>
            <a:custGeom>
              <a:avLst/>
              <a:gdLst/>
              <a:ahLst/>
              <a:cxnLst/>
              <a:rect l="l" t="t" r="r" b="b"/>
              <a:pathLst>
                <a:path w="161290" h="107950">
                  <a:moveTo>
                    <a:pt x="0" y="0"/>
                  </a:moveTo>
                  <a:lnTo>
                    <a:pt x="0" y="107950"/>
                  </a:lnTo>
                  <a:lnTo>
                    <a:pt x="161289" y="533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4464050" y="3042560"/>
            <a:ext cx="2519680" cy="107950"/>
            <a:chOff x="4464050" y="3042560"/>
            <a:chExt cx="2519680" cy="107950"/>
          </a:xfrm>
        </p:grpSpPr>
        <p:sp>
          <p:nvSpPr>
            <p:cNvPr id="16" name="object 16"/>
            <p:cNvSpPr/>
            <p:nvPr/>
          </p:nvSpPr>
          <p:spPr>
            <a:xfrm>
              <a:off x="4464050" y="3097170"/>
              <a:ext cx="2364740" cy="0"/>
            </a:xfrm>
            <a:custGeom>
              <a:avLst/>
              <a:gdLst/>
              <a:ahLst/>
              <a:cxnLst/>
              <a:rect l="l" t="t" r="r" b="b"/>
              <a:pathLst>
                <a:path w="2364740">
                  <a:moveTo>
                    <a:pt x="0" y="0"/>
                  </a:moveTo>
                  <a:lnTo>
                    <a:pt x="236474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822439" y="3042560"/>
              <a:ext cx="161290" cy="107950"/>
            </a:xfrm>
            <a:custGeom>
              <a:avLst/>
              <a:gdLst/>
              <a:ahLst/>
              <a:cxnLst/>
              <a:rect l="l" t="t" r="r" b="b"/>
              <a:pathLst>
                <a:path w="161290" h="107950">
                  <a:moveTo>
                    <a:pt x="0" y="0"/>
                  </a:moveTo>
                  <a:lnTo>
                    <a:pt x="0" y="107950"/>
                  </a:lnTo>
                  <a:lnTo>
                    <a:pt x="161289" y="546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7952740" y="1743350"/>
            <a:ext cx="3219450" cy="78867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5080">
              <a:lnSpc>
                <a:spcPct val="75200"/>
              </a:lnSpc>
              <a:spcBef>
                <a:spcPts val="695"/>
              </a:spcBef>
            </a:pPr>
            <a:r>
              <a:rPr sz="2000" spc="-10" dirty="0">
                <a:latin typeface="Corbel"/>
                <a:cs typeface="Corbel"/>
              </a:rPr>
              <a:t>Заявление </a:t>
            </a:r>
            <a:r>
              <a:rPr sz="2000" dirty="0">
                <a:latin typeface="Corbel"/>
                <a:cs typeface="Corbel"/>
              </a:rPr>
              <a:t>в </a:t>
            </a:r>
            <a:r>
              <a:rPr sz="2000" spc="-10" dirty="0">
                <a:latin typeface="Corbel"/>
                <a:cs typeface="Corbel"/>
              </a:rPr>
              <a:t>произвольной  </a:t>
            </a:r>
            <a:r>
              <a:rPr sz="2000" spc="-5" dirty="0">
                <a:latin typeface="Corbel"/>
                <a:cs typeface="Corbel"/>
              </a:rPr>
              <a:t>форме </a:t>
            </a:r>
            <a:r>
              <a:rPr sz="2000" dirty="0">
                <a:latin typeface="Corbel"/>
                <a:cs typeface="Corbel"/>
              </a:rPr>
              <a:t>о </a:t>
            </a:r>
            <a:r>
              <a:rPr sz="2000" spc="-5" dirty="0">
                <a:latin typeface="Corbel"/>
                <a:cs typeface="Corbel"/>
              </a:rPr>
              <a:t>присвоении </a:t>
            </a:r>
            <a:r>
              <a:rPr sz="2000" spc="-10" dirty="0">
                <a:latin typeface="Corbel"/>
                <a:cs typeface="Corbel"/>
              </a:rPr>
              <a:t>статуса  общественного </a:t>
            </a:r>
            <a:r>
              <a:rPr sz="2000" spc="-5" dirty="0">
                <a:latin typeface="Corbel"/>
                <a:cs typeface="Corbel"/>
              </a:rPr>
              <a:t>инспектора</a:t>
            </a:r>
            <a:r>
              <a:rPr sz="2000" spc="-6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в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952740" y="2430420"/>
            <a:ext cx="36906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Corbel"/>
                <a:cs typeface="Corbel"/>
              </a:rPr>
              <a:t>области обращения </a:t>
            </a:r>
            <a:r>
              <a:rPr sz="2000" dirty="0">
                <a:latin typeface="Corbel"/>
                <a:cs typeface="Corbel"/>
              </a:rPr>
              <a:t>с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животными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952740" y="2659020"/>
            <a:ext cx="2356485" cy="78867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5080">
              <a:lnSpc>
                <a:spcPct val="75200"/>
              </a:lnSpc>
              <a:spcBef>
                <a:spcPts val="695"/>
              </a:spcBef>
            </a:pPr>
            <a:r>
              <a:rPr sz="2000" dirty="0">
                <a:latin typeface="Corbel"/>
                <a:cs typeface="Corbel"/>
              </a:rPr>
              <a:t>в </a:t>
            </a:r>
            <a:r>
              <a:rPr sz="2000" spc="-10" dirty="0">
                <a:latin typeface="Corbel"/>
                <a:cs typeface="Corbel"/>
              </a:rPr>
              <a:t>органы </a:t>
            </a:r>
            <a:r>
              <a:rPr sz="2000" spc="-5" dirty="0">
                <a:latin typeface="Corbel"/>
                <a:cs typeface="Corbel"/>
              </a:rPr>
              <a:t>гос</a:t>
            </a:r>
            <a:r>
              <a:rPr sz="2000" spc="-50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надзора  </a:t>
            </a:r>
            <a:r>
              <a:rPr sz="2000" spc="-15" dirty="0">
                <a:latin typeface="Corbel"/>
                <a:cs typeface="Corbel"/>
              </a:rPr>
              <a:t>(Росприроднадзор,  Ростехнадзор)</a:t>
            </a:r>
            <a:endParaRPr sz="2000">
              <a:latin typeface="Corbel"/>
              <a:cs typeface="Corbe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7415530" y="1729380"/>
            <a:ext cx="504190" cy="1583690"/>
            <a:chOff x="7415530" y="1729380"/>
            <a:chExt cx="504190" cy="1583690"/>
          </a:xfrm>
        </p:grpSpPr>
        <p:sp>
          <p:nvSpPr>
            <p:cNvPr id="22" name="object 22"/>
            <p:cNvSpPr/>
            <p:nvPr/>
          </p:nvSpPr>
          <p:spPr>
            <a:xfrm>
              <a:off x="7415530" y="2592980"/>
              <a:ext cx="349250" cy="0"/>
            </a:xfrm>
            <a:custGeom>
              <a:avLst/>
              <a:gdLst/>
              <a:ahLst/>
              <a:cxnLst/>
              <a:rect l="l" t="t" r="r" b="b"/>
              <a:pathLst>
                <a:path w="349250">
                  <a:moveTo>
                    <a:pt x="0" y="0"/>
                  </a:moveTo>
                  <a:lnTo>
                    <a:pt x="34925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758430" y="2538370"/>
              <a:ext cx="161290" cy="107950"/>
            </a:xfrm>
            <a:custGeom>
              <a:avLst/>
              <a:gdLst/>
              <a:ahLst/>
              <a:cxnLst/>
              <a:rect l="l" t="t" r="r" b="b"/>
              <a:pathLst>
                <a:path w="161290" h="107950">
                  <a:moveTo>
                    <a:pt x="0" y="0"/>
                  </a:moveTo>
                  <a:lnTo>
                    <a:pt x="0" y="107950"/>
                  </a:lnTo>
                  <a:lnTo>
                    <a:pt x="161290" y="546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415530" y="1729380"/>
              <a:ext cx="0" cy="1583690"/>
            </a:xfrm>
            <a:custGeom>
              <a:avLst/>
              <a:gdLst/>
              <a:ahLst/>
              <a:cxnLst/>
              <a:rect l="l" t="t" r="r" b="b"/>
              <a:pathLst>
                <a:path h="1583689">
                  <a:moveTo>
                    <a:pt x="0" y="0"/>
                  </a:moveTo>
                  <a:lnTo>
                    <a:pt x="0" y="158368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7030719" y="3663590"/>
            <a:ext cx="1409065" cy="3213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50" spc="-10" dirty="0">
                <a:latin typeface="Corbel"/>
                <a:cs typeface="Corbel"/>
              </a:rPr>
              <a:t>В</a:t>
            </a:r>
            <a:r>
              <a:rPr sz="1950" spc="-60" dirty="0">
                <a:latin typeface="Corbel"/>
                <a:cs typeface="Corbel"/>
              </a:rPr>
              <a:t> </a:t>
            </a:r>
            <a:r>
              <a:rPr sz="1950" spc="-10" dirty="0">
                <a:latin typeface="Corbel"/>
                <a:cs typeface="Corbel"/>
              </a:rPr>
              <a:t>заявлении:</a:t>
            </a:r>
            <a:endParaRPr sz="1950">
              <a:latin typeface="Corbel"/>
              <a:cs typeface="Corbe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715759" y="4392570"/>
            <a:ext cx="112395" cy="1568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50" spc="170" dirty="0">
                <a:latin typeface="Arial"/>
                <a:cs typeface="Arial"/>
              </a:rPr>
              <a:t>●</a:t>
            </a:r>
            <a:endParaRPr sz="8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715759" y="4638950"/>
            <a:ext cx="112395" cy="1568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50" spc="170" dirty="0">
                <a:latin typeface="Arial"/>
                <a:cs typeface="Arial"/>
              </a:rPr>
              <a:t>●</a:t>
            </a:r>
            <a:endParaRPr sz="8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830570" y="4885330"/>
            <a:ext cx="997585" cy="1568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744855" algn="l"/>
                <a:tab pos="897255" algn="l"/>
              </a:tabLst>
            </a:pPr>
            <a:r>
              <a:rPr sz="8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850" dirty="0">
                <a:latin typeface="Times New Roman"/>
                <a:cs typeface="Times New Roman"/>
              </a:rPr>
              <a:t>	</a:t>
            </a:r>
            <a:r>
              <a:rPr sz="850" spc="170" dirty="0">
                <a:latin typeface="Arial"/>
                <a:cs typeface="Arial"/>
              </a:rPr>
              <a:t>●</a:t>
            </a:r>
            <a:endParaRPr sz="8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715759" y="5627010"/>
            <a:ext cx="112395" cy="1568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50" spc="170" dirty="0">
                <a:latin typeface="Arial"/>
                <a:cs typeface="Arial"/>
              </a:rPr>
              <a:t>●</a:t>
            </a:r>
            <a:endParaRPr sz="8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715759" y="6121040"/>
            <a:ext cx="112395" cy="1568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50" spc="170" dirty="0">
                <a:latin typeface="Arial"/>
                <a:cs typeface="Arial"/>
              </a:rPr>
              <a:t>●</a:t>
            </a:r>
            <a:endParaRPr sz="8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030719" y="4287160"/>
            <a:ext cx="4919980" cy="205105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607060">
              <a:lnSpc>
                <a:spcPts val="1950"/>
              </a:lnSpc>
              <a:spcBef>
                <a:spcPts val="480"/>
              </a:spcBef>
            </a:pPr>
            <a:r>
              <a:rPr sz="1950" spc="-10" dirty="0">
                <a:latin typeface="Corbel"/>
                <a:cs typeface="Corbel"/>
              </a:rPr>
              <a:t>фамилия, </a:t>
            </a:r>
            <a:r>
              <a:rPr sz="1950" spc="-5" dirty="0">
                <a:latin typeface="Corbel"/>
                <a:cs typeface="Corbel"/>
              </a:rPr>
              <a:t>имя </a:t>
            </a:r>
            <a:r>
              <a:rPr sz="1950" spc="-10" dirty="0">
                <a:latin typeface="Corbel"/>
                <a:cs typeface="Corbel"/>
              </a:rPr>
              <a:t>и отчество </a:t>
            </a:r>
            <a:r>
              <a:rPr sz="1950" spc="-5" dirty="0">
                <a:latin typeface="Corbel"/>
                <a:cs typeface="Corbel"/>
              </a:rPr>
              <a:t>(при наличии);  </a:t>
            </a:r>
            <a:r>
              <a:rPr sz="1950" spc="-10" dirty="0">
                <a:latin typeface="Corbel"/>
                <a:cs typeface="Corbel"/>
              </a:rPr>
              <a:t>адрес места</a:t>
            </a:r>
            <a:r>
              <a:rPr sz="1950" spc="-20" dirty="0">
                <a:latin typeface="Corbel"/>
                <a:cs typeface="Corbel"/>
              </a:rPr>
              <a:t> </a:t>
            </a:r>
            <a:r>
              <a:rPr sz="1950" spc="-15" dirty="0">
                <a:latin typeface="Corbel"/>
                <a:cs typeface="Corbel"/>
              </a:rPr>
              <a:t>жительства;</a:t>
            </a:r>
            <a:endParaRPr sz="1950">
              <a:latin typeface="Corbel"/>
              <a:cs typeface="Corbel"/>
            </a:endParaRPr>
          </a:p>
          <a:p>
            <a:pPr marL="12700">
              <a:lnSpc>
                <a:spcPts val="1745"/>
              </a:lnSpc>
            </a:pPr>
            <a:r>
              <a:rPr sz="1950" spc="-15" dirty="0">
                <a:latin typeface="Corbel"/>
                <a:cs typeface="Corbel"/>
              </a:rPr>
              <a:t>сведения </a:t>
            </a:r>
            <a:r>
              <a:rPr sz="1950" spc="-10" dirty="0">
                <a:latin typeface="Corbel"/>
                <a:cs typeface="Corbel"/>
              </a:rPr>
              <a:t>о документе, </a:t>
            </a:r>
            <a:r>
              <a:rPr sz="1950" spc="-20" dirty="0">
                <a:latin typeface="Corbel"/>
                <a:cs typeface="Corbel"/>
              </a:rPr>
              <a:t>удостоверяющем</a:t>
            </a:r>
            <a:endParaRPr sz="1950">
              <a:latin typeface="Corbel"/>
              <a:cs typeface="Corbel"/>
            </a:endParaRPr>
          </a:p>
          <a:p>
            <a:pPr marL="12700" marR="171450">
              <a:lnSpc>
                <a:spcPct val="83000"/>
              </a:lnSpc>
              <a:spcBef>
                <a:spcPts val="200"/>
              </a:spcBef>
            </a:pPr>
            <a:r>
              <a:rPr sz="1950" spc="-10" dirty="0">
                <a:latin typeface="Corbel"/>
                <a:cs typeface="Corbel"/>
              </a:rPr>
              <a:t>личность </a:t>
            </a:r>
            <a:r>
              <a:rPr sz="1950" spc="-5" dirty="0">
                <a:latin typeface="Corbel"/>
                <a:cs typeface="Corbel"/>
              </a:rPr>
              <a:t>(номер, </a:t>
            </a:r>
            <a:r>
              <a:rPr sz="1950" spc="-20" dirty="0">
                <a:latin typeface="Corbel"/>
                <a:cs typeface="Corbel"/>
              </a:rPr>
              <a:t>дата </a:t>
            </a:r>
            <a:r>
              <a:rPr sz="1950" spc="-15" dirty="0">
                <a:latin typeface="Corbel"/>
                <a:cs typeface="Corbel"/>
              </a:rPr>
              <a:t>выдачи, </a:t>
            </a:r>
            <a:r>
              <a:rPr sz="1950" spc="-10" dirty="0">
                <a:latin typeface="Corbel"/>
                <a:cs typeface="Corbel"/>
              </a:rPr>
              <a:t>орган,  </a:t>
            </a:r>
            <a:r>
              <a:rPr sz="1950" spc="-15" dirty="0">
                <a:latin typeface="Corbel"/>
                <a:cs typeface="Corbel"/>
              </a:rPr>
              <a:t>выдавший </a:t>
            </a:r>
            <a:r>
              <a:rPr sz="1950" spc="-25" dirty="0">
                <a:latin typeface="Corbel"/>
                <a:cs typeface="Corbel"/>
              </a:rPr>
              <a:t>документ, </a:t>
            </a:r>
            <a:r>
              <a:rPr sz="1950" spc="-40" dirty="0">
                <a:latin typeface="Corbel"/>
                <a:cs typeface="Corbel"/>
              </a:rPr>
              <a:t>код </a:t>
            </a:r>
            <a:r>
              <a:rPr sz="1950" spc="-15" dirty="0">
                <a:latin typeface="Corbel"/>
                <a:cs typeface="Corbel"/>
              </a:rPr>
              <a:t>подразделения);  </a:t>
            </a:r>
            <a:r>
              <a:rPr sz="1950" spc="-10" dirty="0">
                <a:latin typeface="Corbel"/>
                <a:cs typeface="Corbel"/>
              </a:rPr>
              <a:t>номер </a:t>
            </a:r>
            <a:r>
              <a:rPr sz="1950" spc="-15" dirty="0">
                <a:latin typeface="Corbel"/>
                <a:cs typeface="Corbel"/>
              </a:rPr>
              <a:t>телефона </a:t>
            </a:r>
            <a:r>
              <a:rPr sz="1950" spc="-10" dirty="0">
                <a:latin typeface="Corbel"/>
                <a:cs typeface="Corbel"/>
              </a:rPr>
              <a:t>и адрес </a:t>
            </a:r>
            <a:r>
              <a:rPr sz="1950" spc="-15" dirty="0">
                <a:latin typeface="Corbel"/>
                <a:cs typeface="Corbel"/>
              </a:rPr>
              <a:t>электронной </a:t>
            </a:r>
            <a:r>
              <a:rPr sz="1950" spc="-10" dirty="0">
                <a:latin typeface="Corbel"/>
                <a:cs typeface="Corbel"/>
              </a:rPr>
              <a:t>почты  </a:t>
            </a:r>
            <a:r>
              <a:rPr sz="1950" spc="-5" dirty="0">
                <a:latin typeface="Corbel"/>
                <a:cs typeface="Corbel"/>
              </a:rPr>
              <a:t>(при</a:t>
            </a:r>
            <a:r>
              <a:rPr sz="1950" spc="-10" dirty="0">
                <a:latin typeface="Corbel"/>
                <a:cs typeface="Corbel"/>
              </a:rPr>
              <a:t> </a:t>
            </a:r>
            <a:r>
              <a:rPr sz="1950" spc="-5" dirty="0">
                <a:latin typeface="Corbel"/>
                <a:cs typeface="Corbel"/>
              </a:rPr>
              <a:t>наличии);</a:t>
            </a:r>
            <a:endParaRPr sz="1950">
              <a:latin typeface="Corbel"/>
              <a:cs typeface="Corbel"/>
            </a:endParaRPr>
          </a:p>
          <a:p>
            <a:pPr marL="12700">
              <a:lnSpc>
                <a:spcPts val="1950"/>
              </a:lnSpc>
            </a:pPr>
            <a:r>
              <a:rPr sz="1950" spc="-20" dirty="0">
                <a:latin typeface="Corbel"/>
                <a:cs typeface="Corbel"/>
              </a:rPr>
              <a:t>согласие </a:t>
            </a:r>
            <a:r>
              <a:rPr sz="1950" spc="-10" dirty="0">
                <a:latin typeface="Corbel"/>
                <a:cs typeface="Corbel"/>
              </a:rPr>
              <a:t>на обработку персональных</a:t>
            </a:r>
            <a:r>
              <a:rPr sz="1950" spc="-40" dirty="0">
                <a:latin typeface="Corbel"/>
                <a:cs typeface="Corbel"/>
              </a:rPr>
              <a:t> </a:t>
            </a:r>
            <a:r>
              <a:rPr sz="1950" spc="-15" dirty="0">
                <a:latin typeface="Corbel"/>
                <a:cs typeface="Corbel"/>
              </a:rPr>
              <a:t>данных.</a:t>
            </a:r>
            <a:endParaRPr sz="1950">
              <a:latin typeface="Corbel"/>
              <a:cs typeface="Corbe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66800" y="3888380"/>
            <a:ext cx="296608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orbel"/>
                <a:cs typeface="Corbel"/>
              </a:rPr>
              <a:t>К </a:t>
            </a:r>
            <a:r>
              <a:rPr sz="2000" spc="-10" dirty="0">
                <a:latin typeface="Corbel"/>
                <a:cs typeface="Corbel"/>
              </a:rPr>
              <a:t>заявлению</a:t>
            </a:r>
            <a:r>
              <a:rPr sz="2000" spc="-65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прилагаются: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42950" y="4501790"/>
            <a:ext cx="11683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70" dirty="0">
                <a:latin typeface="Arial"/>
                <a:cs typeface="Arial"/>
              </a:rPr>
              <a:t>●</a:t>
            </a:r>
            <a:endParaRPr sz="9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42950" y="5011060"/>
            <a:ext cx="11683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70" dirty="0">
                <a:latin typeface="Arial"/>
                <a:cs typeface="Arial"/>
              </a:rPr>
              <a:t>●</a:t>
            </a:r>
            <a:endParaRPr sz="9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42950" y="5674000"/>
            <a:ext cx="11683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70" dirty="0">
                <a:latin typeface="Arial"/>
                <a:cs typeface="Arial"/>
              </a:rPr>
              <a:t>●</a:t>
            </a:r>
            <a:endParaRPr sz="9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66800" y="4397650"/>
            <a:ext cx="4497705" cy="175133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488315">
              <a:lnSpc>
                <a:spcPts val="2000"/>
              </a:lnSpc>
              <a:spcBef>
                <a:spcPts val="500"/>
              </a:spcBef>
            </a:pPr>
            <a:r>
              <a:rPr sz="2000" spc="-15" dirty="0">
                <a:latin typeface="Corbel"/>
                <a:cs typeface="Corbel"/>
              </a:rPr>
              <a:t>копия </a:t>
            </a:r>
            <a:r>
              <a:rPr sz="2000" spc="-10" dirty="0">
                <a:latin typeface="Corbel"/>
                <a:cs typeface="Corbel"/>
              </a:rPr>
              <a:t>документа, </a:t>
            </a:r>
            <a:r>
              <a:rPr sz="2000" spc="-20" dirty="0">
                <a:latin typeface="Corbel"/>
                <a:cs typeface="Corbel"/>
              </a:rPr>
              <a:t>удостоверяющего  </a:t>
            </a:r>
            <a:r>
              <a:rPr sz="2000" spc="-5" dirty="0">
                <a:latin typeface="Corbel"/>
                <a:cs typeface="Corbel"/>
              </a:rPr>
              <a:t>личность;</a:t>
            </a:r>
            <a:endParaRPr sz="2000">
              <a:latin typeface="Corbel"/>
              <a:cs typeface="Corbel"/>
            </a:endParaRPr>
          </a:p>
          <a:p>
            <a:pPr marL="12700" marR="54610">
              <a:lnSpc>
                <a:spcPts val="2000"/>
              </a:lnSpc>
              <a:spcBef>
                <a:spcPts val="10"/>
              </a:spcBef>
            </a:pPr>
            <a:r>
              <a:rPr sz="2000" spc="-10" dirty="0">
                <a:latin typeface="Corbel"/>
                <a:cs typeface="Corbel"/>
              </a:rPr>
              <a:t>две </a:t>
            </a:r>
            <a:r>
              <a:rPr sz="2000" spc="-20" dirty="0">
                <a:latin typeface="Corbel"/>
                <a:cs typeface="Corbel"/>
              </a:rPr>
              <a:t>цветные </a:t>
            </a:r>
            <a:r>
              <a:rPr sz="2000" spc="-5" dirty="0">
                <a:latin typeface="Corbel"/>
                <a:cs typeface="Corbel"/>
              </a:rPr>
              <a:t>фотографии </a:t>
            </a:r>
            <a:r>
              <a:rPr sz="2000" spc="-10" dirty="0">
                <a:latin typeface="Corbel"/>
                <a:cs typeface="Corbel"/>
              </a:rPr>
              <a:t>размером </a:t>
            </a:r>
            <a:r>
              <a:rPr sz="2000" dirty="0">
                <a:latin typeface="Corbel"/>
                <a:cs typeface="Corbel"/>
              </a:rPr>
              <a:t>3 x 4  </a:t>
            </a:r>
            <a:r>
              <a:rPr sz="2000" spc="-15" dirty="0">
                <a:latin typeface="Corbel"/>
                <a:cs typeface="Corbel"/>
              </a:rPr>
              <a:t>сантиметра;</a:t>
            </a:r>
            <a:endParaRPr sz="2000">
              <a:latin typeface="Corbel"/>
              <a:cs typeface="Corbel"/>
            </a:endParaRPr>
          </a:p>
          <a:p>
            <a:pPr marL="12700" marR="5080">
              <a:lnSpc>
                <a:spcPct val="75400"/>
              </a:lnSpc>
              <a:spcBef>
                <a:spcPts val="1560"/>
              </a:spcBef>
            </a:pPr>
            <a:r>
              <a:rPr sz="2000" spc="-15" dirty="0">
                <a:latin typeface="Corbel"/>
                <a:cs typeface="Corbel"/>
              </a:rPr>
              <a:t>копия </a:t>
            </a:r>
            <a:r>
              <a:rPr sz="2000" spc="-10" dirty="0">
                <a:latin typeface="Corbel"/>
                <a:cs typeface="Corbel"/>
              </a:rPr>
              <a:t>документа </a:t>
            </a:r>
            <a:r>
              <a:rPr sz="2000" dirty="0">
                <a:latin typeface="Corbel"/>
                <a:cs typeface="Corbel"/>
              </a:rPr>
              <a:t>об </a:t>
            </a:r>
            <a:r>
              <a:rPr sz="2000" spc="-10" dirty="0">
                <a:latin typeface="Corbel"/>
                <a:cs typeface="Corbel"/>
              </a:rPr>
              <a:t>образовании </a:t>
            </a:r>
            <a:r>
              <a:rPr sz="2000" dirty="0">
                <a:latin typeface="Corbel"/>
                <a:cs typeface="Corbel"/>
              </a:rPr>
              <a:t>и </a:t>
            </a:r>
            <a:r>
              <a:rPr sz="2000" spc="-10" dirty="0">
                <a:latin typeface="Corbel"/>
                <a:cs typeface="Corbel"/>
              </a:rPr>
              <a:t>(или)  квалификации.</a:t>
            </a:r>
            <a:endParaRPr sz="2000">
              <a:latin typeface="Corbel"/>
              <a:cs typeface="Corbe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0745469" y="2881270"/>
            <a:ext cx="107950" cy="1223010"/>
            <a:chOff x="10745469" y="2881270"/>
            <a:chExt cx="107950" cy="1223010"/>
          </a:xfrm>
        </p:grpSpPr>
        <p:sp>
          <p:nvSpPr>
            <p:cNvPr id="38" name="object 38"/>
            <p:cNvSpPr/>
            <p:nvPr/>
          </p:nvSpPr>
          <p:spPr>
            <a:xfrm>
              <a:off x="10800079" y="2881270"/>
              <a:ext cx="0" cy="1069340"/>
            </a:xfrm>
            <a:custGeom>
              <a:avLst/>
              <a:gdLst/>
              <a:ahLst/>
              <a:cxnLst/>
              <a:rect l="l" t="t" r="r" b="b"/>
              <a:pathLst>
                <a:path h="1069339">
                  <a:moveTo>
                    <a:pt x="0" y="0"/>
                  </a:moveTo>
                  <a:lnTo>
                    <a:pt x="0" y="106934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0745469" y="3942990"/>
              <a:ext cx="107950" cy="161290"/>
            </a:xfrm>
            <a:custGeom>
              <a:avLst/>
              <a:gdLst/>
              <a:ahLst/>
              <a:cxnLst/>
              <a:rect l="l" t="t" r="r" b="b"/>
              <a:pathLst>
                <a:path w="107950" h="161289">
                  <a:moveTo>
                    <a:pt x="107950" y="0"/>
                  </a:moveTo>
                  <a:lnTo>
                    <a:pt x="0" y="0"/>
                  </a:lnTo>
                  <a:lnTo>
                    <a:pt x="54609" y="161289"/>
                  </a:lnTo>
                  <a:lnTo>
                    <a:pt x="1079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/>
          <p:nvPr/>
        </p:nvSpPr>
        <p:spPr>
          <a:xfrm>
            <a:off x="5688329" y="5059320"/>
            <a:ext cx="161290" cy="107950"/>
          </a:xfrm>
          <a:custGeom>
            <a:avLst/>
            <a:gdLst/>
            <a:ahLst/>
            <a:cxnLst/>
            <a:rect l="l" t="t" r="r" b="b"/>
            <a:pathLst>
              <a:path w="161289" h="107950">
                <a:moveTo>
                  <a:pt x="161290" y="0"/>
                </a:moveTo>
                <a:lnTo>
                  <a:pt x="0" y="53340"/>
                </a:lnTo>
                <a:lnTo>
                  <a:pt x="161290" y="107950"/>
                </a:lnTo>
                <a:lnTo>
                  <a:pt x="161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370" y="291740"/>
            <a:ext cx="1189863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400" b="1" spc="-25" dirty="0">
                <a:solidFill>
                  <a:schemeClr val="accent3"/>
                </a:solidFill>
              </a:rPr>
              <a:t>ЧТО </a:t>
            </a:r>
            <a:r>
              <a:rPr sz="2400" b="1" spc="-20" dirty="0">
                <a:solidFill>
                  <a:schemeClr val="accent3"/>
                </a:solidFill>
              </a:rPr>
              <a:t>ПРОИСХОДИТ </a:t>
            </a:r>
            <a:r>
              <a:rPr sz="2400" b="1" spc="-5" dirty="0">
                <a:solidFill>
                  <a:schemeClr val="accent3"/>
                </a:solidFill>
              </a:rPr>
              <a:t>ПОСЛЕ </a:t>
            </a:r>
            <a:r>
              <a:rPr sz="2400" b="1" spc="-45" dirty="0">
                <a:solidFill>
                  <a:schemeClr val="accent3"/>
                </a:solidFill>
              </a:rPr>
              <a:t>ПОДАЧИ</a:t>
            </a:r>
            <a:r>
              <a:rPr sz="2400" b="1" spc="-15" dirty="0">
                <a:solidFill>
                  <a:schemeClr val="accent3"/>
                </a:solidFill>
              </a:rPr>
              <a:t> </a:t>
            </a:r>
            <a:r>
              <a:rPr sz="2400" b="1" spc="-5" dirty="0">
                <a:solidFill>
                  <a:schemeClr val="accent3"/>
                </a:solidFill>
              </a:rPr>
              <a:t>ЗАЯВЛЕНИЯ?</a:t>
            </a:r>
            <a:endParaRPr sz="2400" b="1" dirty="0">
              <a:solidFill>
                <a:schemeClr val="accent3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9030" y="794660"/>
            <a:ext cx="11683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70" dirty="0">
                <a:latin typeface="Arial"/>
                <a:cs typeface="Arial"/>
              </a:rPr>
              <a:t>●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4150" y="709570"/>
            <a:ext cx="35648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orbel"/>
                <a:cs typeface="Corbel"/>
              </a:rPr>
              <a:t>3 </a:t>
            </a:r>
            <a:r>
              <a:rPr sz="2000" spc="-15" dirty="0">
                <a:latin typeface="Corbel"/>
                <a:cs typeface="Corbel"/>
              </a:rPr>
              <a:t>дня </a:t>
            </a:r>
            <a:r>
              <a:rPr sz="2000" dirty="0">
                <a:latin typeface="Corbel"/>
                <a:cs typeface="Corbel"/>
              </a:rPr>
              <a:t>– </a:t>
            </a:r>
            <a:r>
              <a:rPr sz="2000" spc="-10" dirty="0">
                <a:latin typeface="Corbel"/>
                <a:cs typeface="Corbel"/>
              </a:rPr>
              <a:t>заявление </a:t>
            </a:r>
            <a:r>
              <a:rPr sz="2000" spc="-20" dirty="0">
                <a:latin typeface="Corbel"/>
                <a:cs typeface="Corbel"/>
              </a:rPr>
              <a:t>передается</a:t>
            </a:r>
            <a:r>
              <a:rPr sz="2000" spc="-8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на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1280" y="1432200"/>
            <a:ext cx="11683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70" dirty="0">
                <a:latin typeface="Arial"/>
                <a:cs typeface="Arial"/>
              </a:rPr>
              <a:t>●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75129" y="834030"/>
            <a:ext cx="3121025" cy="843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2090">
              <a:lnSpc>
                <a:spcPct val="134200"/>
              </a:lnSpc>
              <a:spcBef>
                <a:spcPts val="100"/>
              </a:spcBef>
            </a:pPr>
            <a:r>
              <a:rPr sz="2000" spc="-10" dirty="0">
                <a:latin typeface="Corbel"/>
                <a:cs typeface="Corbel"/>
              </a:rPr>
              <a:t>рассмотрение </a:t>
            </a:r>
            <a:r>
              <a:rPr sz="2000" spc="-15" dirty="0">
                <a:latin typeface="Corbel"/>
                <a:cs typeface="Corbel"/>
              </a:rPr>
              <a:t>Комиссии  </a:t>
            </a:r>
            <a:r>
              <a:rPr sz="2000" spc="-5" dirty="0">
                <a:latin typeface="Corbel"/>
                <a:cs typeface="Corbel"/>
              </a:rPr>
              <a:t>30 </a:t>
            </a:r>
            <a:r>
              <a:rPr sz="2000" spc="-15" dirty="0">
                <a:latin typeface="Corbel"/>
                <a:cs typeface="Corbel"/>
              </a:rPr>
              <a:t>дней </a:t>
            </a:r>
            <a:r>
              <a:rPr sz="2000" dirty="0">
                <a:latin typeface="Corbel"/>
                <a:cs typeface="Corbel"/>
              </a:rPr>
              <a:t>– </a:t>
            </a:r>
            <a:r>
              <a:rPr sz="2000" spc="-10" dirty="0">
                <a:latin typeface="Corbel"/>
                <a:cs typeface="Corbel"/>
              </a:rPr>
              <a:t>оценка</a:t>
            </a:r>
            <a:r>
              <a:rPr sz="2000" spc="-110" dirty="0">
                <a:latin typeface="Corbel"/>
                <a:cs typeface="Corbel"/>
              </a:rPr>
              <a:t> </a:t>
            </a:r>
            <a:r>
              <a:rPr sz="2000" spc="-15" dirty="0">
                <a:latin typeface="Corbel"/>
                <a:cs typeface="Corbel"/>
              </a:rPr>
              <a:t>Комиссией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36920" y="817520"/>
            <a:ext cx="5404485" cy="811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90"/>
              </a:lnSpc>
              <a:spcBef>
                <a:spcPts val="100"/>
              </a:spcBef>
            </a:pP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Что </a:t>
            </a:r>
            <a:r>
              <a:rPr sz="18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это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за</a:t>
            </a:r>
            <a:r>
              <a:rPr sz="1800" u="sng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Комиссия?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ts val="2010"/>
              </a:lnSpc>
              <a:spcBef>
                <a:spcPts val="120"/>
              </a:spcBef>
            </a:pPr>
            <a:r>
              <a:rPr sz="1800" spc="-10" dirty="0">
                <a:latin typeface="Arial"/>
                <a:cs typeface="Arial"/>
              </a:rPr>
              <a:t>Это </a:t>
            </a:r>
            <a:r>
              <a:rPr sz="1800" spc="-5" dirty="0">
                <a:latin typeface="Arial"/>
                <a:cs typeface="Arial"/>
              </a:rPr>
              <a:t>Комиссия по </a:t>
            </a:r>
            <a:r>
              <a:rPr sz="1800" spc="-10" dirty="0">
                <a:latin typeface="Arial"/>
                <a:cs typeface="Arial"/>
              </a:rPr>
              <a:t>организации деятельности  общественных </a:t>
            </a:r>
            <a:r>
              <a:rPr sz="1800" dirty="0">
                <a:latin typeface="Arial"/>
                <a:cs typeface="Arial"/>
              </a:rPr>
              <a:t>в </a:t>
            </a:r>
            <a:r>
              <a:rPr sz="1800" spc="-20" dirty="0">
                <a:latin typeface="Arial"/>
                <a:cs typeface="Arial"/>
              </a:rPr>
              <a:t>области </a:t>
            </a:r>
            <a:r>
              <a:rPr sz="1800" spc="-10" dirty="0">
                <a:latin typeface="Arial"/>
                <a:cs typeface="Arial"/>
              </a:rPr>
              <a:t>обращения </a:t>
            </a:r>
            <a:r>
              <a:rPr sz="1800" dirty="0">
                <a:latin typeface="Arial"/>
                <a:cs typeface="Arial"/>
              </a:rPr>
              <a:t>с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животными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36920" y="1842410"/>
            <a:ext cx="4081145" cy="554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85"/>
              </a:lnSpc>
              <a:spcBef>
                <a:spcPts val="100"/>
              </a:spcBef>
            </a:pP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Зачем ее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создают?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85"/>
              </a:lnSpc>
            </a:pPr>
            <a:r>
              <a:rPr sz="1800" dirty="0">
                <a:latin typeface="Arial"/>
                <a:cs typeface="Arial"/>
              </a:rPr>
              <a:t>Для </a:t>
            </a:r>
            <a:r>
              <a:rPr sz="1800" spc="-10" dirty="0">
                <a:latin typeface="Arial"/>
                <a:cs typeface="Arial"/>
              </a:rPr>
              <a:t>организации </a:t>
            </a:r>
            <a:r>
              <a:rPr sz="1800" spc="-5" dirty="0">
                <a:latin typeface="Arial"/>
                <a:cs typeface="Arial"/>
              </a:rPr>
              <a:t>деят-ти </a:t>
            </a:r>
            <a:r>
              <a:rPr sz="1800" spc="-10" dirty="0">
                <a:latin typeface="Arial"/>
                <a:cs typeface="Arial"/>
              </a:rPr>
              <a:t>инспекторов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36920" y="2609490"/>
            <a:ext cx="5226685" cy="811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90"/>
              </a:lnSpc>
              <a:spcBef>
                <a:spcPts val="100"/>
              </a:spcBef>
            </a:pP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Что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она </a:t>
            </a:r>
            <a:r>
              <a:rPr sz="18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делает?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ts val="2010"/>
              </a:lnSpc>
              <a:spcBef>
                <a:spcPts val="120"/>
              </a:spcBef>
            </a:pPr>
            <a:r>
              <a:rPr sz="1800" spc="-55" dirty="0">
                <a:latin typeface="Arial"/>
                <a:cs typeface="Arial"/>
              </a:rPr>
              <a:t>Решает, </a:t>
            </a:r>
            <a:r>
              <a:rPr sz="1800" spc="-5" dirty="0">
                <a:latin typeface="Arial"/>
                <a:cs typeface="Arial"/>
              </a:rPr>
              <a:t>дадут </a:t>
            </a:r>
            <a:r>
              <a:rPr sz="1800" dirty="0">
                <a:latin typeface="Arial"/>
                <a:cs typeface="Arial"/>
              </a:rPr>
              <a:t>ли </a:t>
            </a:r>
            <a:r>
              <a:rPr sz="1800" spc="-15" dirty="0">
                <a:latin typeface="Arial"/>
                <a:cs typeface="Arial"/>
              </a:rPr>
              <a:t>удостоверение </a:t>
            </a:r>
            <a:r>
              <a:rPr sz="1800" spc="-5" dirty="0">
                <a:latin typeface="Arial"/>
                <a:cs typeface="Arial"/>
              </a:rPr>
              <a:t>инспектору или  </a:t>
            </a:r>
            <a:r>
              <a:rPr sz="1800" spc="-10" dirty="0">
                <a:latin typeface="Arial"/>
                <a:cs typeface="Arial"/>
              </a:rPr>
              <a:t>продлят </a:t>
            </a:r>
            <a:r>
              <a:rPr sz="1800" spc="-5" dirty="0">
                <a:latin typeface="Arial"/>
                <a:cs typeface="Arial"/>
              </a:rPr>
              <a:t>ли действие </a:t>
            </a:r>
            <a:r>
              <a:rPr sz="1800" spc="-20" dirty="0">
                <a:latin typeface="Arial"/>
                <a:cs typeface="Arial"/>
              </a:rPr>
              <a:t>его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удостоверения.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36920" y="3633110"/>
            <a:ext cx="4238625" cy="556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90"/>
              </a:lnSpc>
              <a:spcBef>
                <a:spcPts val="100"/>
              </a:spcBef>
            </a:pP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Примечание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90"/>
              </a:lnSpc>
            </a:pPr>
            <a:r>
              <a:rPr sz="1800" spc="-20" dirty="0">
                <a:latin typeface="Arial"/>
                <a:cs typeface="Arial"/>
              </a:rPr>
              <a:t>Ведется </a:t>
            </a:r>
            <a:r>
              <a:rPr sz="1800" spc="-15" dirty="0">
                <a:latin typeface="Arial"/>
                <a:cs typeface="Arial"/>
              </a:rPr>
              <a:t>протокол </a:t>
            </a:r>
            <a:r>
              <a:rPr sz="1800" spc="-10" dirty="0">
                <a:latin typeface="Arial"/>
                <a:cs typeface="Arial"/>
              </a:rPr>
              <a:t>заседания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Комиссии.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5759" y="1811930"/>
            <a:ext cx="1223010" cy="55626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2020"/>
              </a:lnSpc>
              <a:spcBef>
                <a:spcPts val="280"/>
              </a:spcBef>
            </a:pPr>
            <a:r>
              <a:rPr sz="1800" spc="-55" dirty="0">
                <a:latin typeface="Arial"/>
                <a:cs typeface="Arial"/>
              </a:rPr>
              <a:t>О</a:t>
            </a:r>
            <a:r>
              <a:rPr sz="1800" spc="5" dirty="0">
                <a:latin typeface="Arial"/>
                <a:cs typeface="Arial"/>
              </a:rPr>
              <a:t>д</a:t>
            </a:r>
            <a:r>
              <a:rPr sz="1800" spc="-15" dirty="0">
                <a:latin typeface="Arial"/>
                <a:cs typeface="Arial"/>
              </a:rPr>
              <a:t>о</a:t>
            </a:r>
            <a:r>
              <a:rPr sz="1800" spc="5" dirty="0">
                <a:latin typeface="Arial"/>
                <a:cs typeface="Arial"/>
              </a:rPr>
              <a:t>б</a:t>
            </a:r>
            <a:r>
              <a:rPr sz="1800" spc="-15" dirty="0">
                <a:latin typeface="Arial"/>
                <a:cs typeface="Arial"/>
              </a:rPr>
              <a:t>р</a:t>
            </a:r>
            <a:r>
              <a:rPr sz="1800" spc="-5" dirty="0">
                <a:latin typeface="Arial"/>
                <a:cs typeface="Arial"/>
              </a:rPr>
              <a:t>ен</a:t>
            </a:r>
            <a:r>
              <a:rPr sz="1800" dirty="0">
                <a:latin typeface="Arial"/>
                <a:cs typeface="Arial"/>
              </a:rPr>
              <a:t>ие  </a:t>
            </a:r>
            <a:r>
              <a:rPr sz="1800" spc="-5" dirty="0">
                <a:latin typeface="Arial"/>
                <a:cs typeface="Arial"/>
              </a:rPr>
              <a:t>заявки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44850" y="1955440"/>
            <a:ext cx="644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" dirty="0">
                <a:latin typeface="Arial"/>
                <a:cs typeface="Arial"/>
              </a:rPr>
              <a:t>О</a:t>
            </a:r>
            <a:r>
              <a:rPr sz="1800" spc="-5" dirty="0">
                <a:latin typeface="Arial"/>
                <a:cs typeface="Arial"/>
              </a:rPr>
              <a:t>т</a:t>
            </a:r>
            <a:r>
              <a:rPr sz="1800" spc="40" dirty="0">
                <a:latin typeface="Arial"/>
                <a:cs typeface="Arial"/>
              </a:rPr>
              <a:t>к</a:t>
            </a:r>
            <a:r>
              <a:rPr sz="1800" spc="-15" dirty="0">
                <a:latin typeface="Arial"/>
                <a:cs typeface="Arial"/>
              </a:rPr>
              <a:t>а</a:t>
            </a:r>
            <a:r>
              <a:rPr sz="1800" dirty="0">
                <a:latin typeface="Arial"/>
                <a:cs typeface="Arial"/>
              </a:rPr>
              <a:t>з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5600" y="2623460"/>
            <a:ext cx="2349500" cy="811530"/>
          </a:xfrm>
          <a:prstGeom prst="rect">
            <a:avLst/>
          </a:prstGeom>
        </p:spPr>
        <p:txBody>
          <a:bodyPr vert="horz" wrap="square" lIns="0" tIns="31114" rIns="0" bIns="0" rtlCol="0">
            <a:spAutoFit/>
          </a:bodyPr>
          <a:lstStyle/>
          <a:p>
            <a:pPr marL="12700" marR="5080">
              <a:lnSpc>
                <a:spcPct val="93300"/>
              </a:lnSpc>
              <a:spcBef>
                <a:spcPts val="244"/>
              </a:spcBef>
            </a:pPr>
            <a:r>
              <a:rPr sz="1800" dirty="0">
                <a:latin typeface="Arial"/>
                <a:cs typeface="Arial"/>
              </a:rPr>
              <a:t>3 </a:t>
            </a:r>
            <a:r>
              <a:rPr sz="1800" spc="-10" dirty="0">
                <a:latin typeface="Arial"/>
                <a:cs typeface="Arial"/>
              </a:rPr>
              <a:t>раб </a:t>
            </a:r>
            <a:r>
              <a:rPr sz="1800" spc="-5" dirty="0">
                <a:latin typeface="Arial"/>
                <a:cs typeface="Arial"/>
              </a:rPr>
              <a:t>дня </a:t>
            </a:r>
            <a:r>
              <a:rPr sz="1800" dirty="0">
                <a:latin typeface="Arial"/>
                <a:cs typeface="Arial"/>
              </a:rPr>
              <a:t>— </a:t>
            </a:r>
            <a:r>
              <a:rPr sz="1800" spc="-5" dirty="0">
                <a:latin typeface="Arial"/>
                <a:cs typeface="Arial"/>
              </a:rPr>
              <a:t>письмо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с  </a:t>
            </a:r>
            <a:r>
              <a:rPr sz="1800" spc="-15" dirty="0">
                <a:latin typeface="Arial"/>
                <a:cs typeface="Arial"/>
              </a:rPr>
              <a:t>датой </a:t>
            </a:r>
            <a:r>
              <a:rPr sz="1800" dirty="0">
                <a:latin typeface="Arial"/>
                <a:cs typeface="Arial"/>
              </a:rPr>
              <a:t>и </a:t>
            </a:r>
            <a:r>
              <a:rPr sz="1800" spc="-10" dirty="0">
                <a:latin typeface="Arial"/>
                <a:cs typeface="Arial"/>
              </a:rPr>
              <a:t>местом  заседания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73729" y="2609490"/>
            <a:ext cx="2349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3 </a:t>
            </a:r>
            <a:r>
              <a:rPr sz="1800" spc="-10" dirty="0">
                <a:latin typeface="Arial"/>
                <a:cs typeface="Arial"/>
              </a:rPr>
              <a:t>раб </a:t>
            </a:r>
            <a:r>
              <a:rPr sz="1800" spc="-5" dirty="0">
                <a:latin typeface="Arial"/>
                <a:cs typeface="Arial"/>
              </a:rPr>
              <a:t>дня </a:t>
            </a:r>
            <a:r>
              <a:rPr sz="1800" dirty="0">
                <a:latin typeface="Arial"/>
                <a:cs typeface="Arial"/>
              </a:rPr>
              <a:t>— </a:t>
            </a:r>
            <a:r>
              <a:rPr sz="1800" spc="-5" dirty="0">
                <a:latin typeface="Arial"/>
                <a:cs typeface="Arial"/>
              </a:rPr>
              <a:t>письмо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с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73729" y="2866030"/>
            <a:ext cx="86804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5" dirty="0">
                <a:latin typeface="Arial"/>
                <a:cs typeface="Arial"/>
              </a:rPr>
              <a:t>о</a:t>
            </a:r>
            <a:r>
              <a:rPr sz="1800" dirty="0">
                <a:latin typeface="Arial"/>
                <a:cs typeface="Arial"/>
              </a:rPr>
              <a:t>т</a:t>
            </a:r>
            <a:r>
              <a:rPr sz="1800" spc="30" dirty="0">
                <a:latin typeface="Arial"/>
                <a:cs typeface="Arial"/>
              </a:rPr>
              <a:t>к</a:t>
            </a:r>
            <a:r>
              <a:rPr sz="1800" spc="-15" dirty="0">
                <a:latin typeface="Arial"/>
                <a:cs typeface="Arial"/>
              </a:rPr>
              <a:t>а</a:t>
            </a:r>
            <a:r>
              <a:rPr sz="1800" spc="-30" dirty="0">
                <a:latin typeface="Arial"/>
                <a:cs typeface="Arial"/>
              </a:rPr>
              <a:t>з</a:t>
            </a:r>
            <a:r>
              <a:rPr sz="1800" spc="-5" dirty="0">
                <a:latin typeface="Arial"/>
                <a:cs typeface="Arial"/>
              </a:rPr>
              <a:t>ом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3370" y="3617870"/>
            <a:ext cx="1954530" cy="407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505"/>
              </a:lnSpc>
              <a:spcBef>
                <a:spcPts val="100"/>
              </a:spcBef>
            </a:pPr>
            <a:r>
              <a:rPr sz="1300" dirty="0">
                <a:latin typeface="Arial"/>
                <a:cs typeface="Arial"/>
              </a:rPr>
              <a:t>5 </a:t>
            </a:r>
            <a:r>
              <a:rPr sz="1300" spc="-10" dirty="0">
                <a:latin typeface="Arial"/>
                <a:cs typeface="Arial"/>
              </a:rPr>
              <a:t>вопросов,</a:t>
            </a:r>
            <a:r>
              <a:rPr sz="1300" spc="-2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темы: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ts val="1505"/>
              </a:lnSpc>
            </a:pPr>
            <a:r>
              <a:rPr sz="1300" spc="-10" dirty="0">
                <a:latin typeface="Arial"/>
                <a:cs typeface="Arial"/>
              </a:rPr>
              <a:t>права </a:t>
            </a:r>
            <a:r>
              <a:rPr sz="1300" dirty="0">
                <a:latin typeface="Arial"/>
                <a:cs typeface="Arial"/>
              </a:rPr>
              <a:t>и </a:t>
            </a:r>
            <a:r>
              <a:rPr sz="1300" spc="-10" dirty="0">
                <a:latin typeface="Arial"/>
                <a:cs typeface="Arial"/>
              </a:rPr>
              <a:t>обязанности</a:t>
            </a:r>
            <a:r>
              <a:rPr sz="1300" spc="-7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ОИ;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3370" y="4170320"/>
            <a:ext cx="2910205" cy="59182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ts val="1450"/>
              </a:lnSpc>
              <a:spcBef>
                <a:spcPts val="240"/>
              </a:spcBef>
            </a:pPr>
            <a:r>
              <a:rPr sz="1300" spc="-10" dirty="0">
                <a:latin typeface="Arial"/>
                <a:cs typeface="Arial"/>
              </a:rPr>
              <a:t>виды </a:t>
            </a:r>
            <a:r>
              <a:rPr sz="1300" dirty="0">
                <a:latin typeface="Arial"/>
                <a:cs typeface="Arial"/>
              </a:rPr>
              <a:t>и </a:t>
            </a:r>
            <a:r>
              <a:rPr sz="1300" spc="-5" dirty="0">
                <a:latin typeface="Arial"/>
                <a:cs typeface="Arial"/>
              </a:rPr>
              <a:t>признаки </a:t>
            </a:r>
            <a:r>
              <a:rPr sz="1300" spc="-10" dirty="0">
                <a:latin typeface="Arial"/>
                <a:cs typeface="Arial"/>
              </a:rPr>
              <a:t>административных  правонарушений </a:t>
            </a:r>
            <a:r>
              <a:rPr sz="1300" dirty="0">
                <a:latin typeface="Arial"/>
                <a:cs typeface="Arial"/>
              </a:rPr>
              <a:t>в </a:t>
            </a:r>
            <a:r>
              <a:rPr sz="1300" spc="-5" dirty="0">
                <a:latin typeface="Arial"/>
                <a:cs typeface="Arial"/>
              </a:rPr>
              <a:t>сфере </a:t>
            </a:r>
            <a:r>
              <a:rPr sz="1300" spc="-10" dirty="0">
                <a:latin typeface="Arial"/>
                <a:cs typeface="Arial"/>
              </a:rPr>
              <a:t>обращения  </a:t>
            </a:r>
            <a:r>
              <a:rPr sz="1300" dirty="0">
                <a:latin typeface="Arial"/>
                <a:cs typeface="Arial"/>
              </a:rPr>
              <a:t>с</a:t>
            </a:r>
            <a:r>
              <a:rPr sz="1300" spc="-10" dirty="0">
                <a:latin typeface="Arial"/>
                <a:cs typeface="Arial"/>
              </a:rPr>
              <a:t> животными;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3370" y="4908190"/>
            <a:ext cx="2174240" cy="40767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ts val="1450"/>
              </a:lnSpc>
              <a:spcBef>
                <a:spcPts val="240"/>
              </a:spcBef>
            </a:pPr>
            <a:r>
              <a:rPr sz="1300" spc="-10" dirty="0">
                <a:latin typeface="Arial"/>
                <a:cs typeface="Arial"/>
              </a:rPr>
              <a:t>требования </a:t>
            </a:r>
            <a:r>
              <a:rPr sz="1300" dirty="0">
                <a:latin typeface="Arial"/>
                <a:cs typeface="Arial"/>
              </a:rPr>
              <a:t>к </a:t>
            </a:r>
            <a:r>
              <a:rPr sz="1300" spc="-10" dirty="0">
                <a:latin typeface="Arial"/>
                <a:cs typeface="Arial"/>
              </a:rPr>
              <a:t>содержанию </a:t>
            </a:r>
            <a:r>
              <a:rPr sz="1300" dirty="0">
                <a:latin typeface="Arial"/>
                <a:cs typeface="Arial"/>
              </a:rPr>
              <a:t>и  </a:t>
            </a:r>
            <a:r>
              <a:rPr sz="1300" spc="-10" dirty="0">
                <a:latin typeface="Arial"/>
                <a:cs typeface="Arial"/>
              </a:rPr>
              <a:t>использованию</a:t>
            </a:r>
            <a:r>
              <a:rPr sz="1300" spc="-3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животных;</a:t>
            </a:r>
            <a:endParaRPr sz="13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3370" y="5460640"/>
            <a:ext cx="2372360" cy="59182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ts val="1450"/>
              </a:lnSpc>
              <a:spcBef>
                <a:spcPts val="240"/>
              </a:spcBef>
            </a:pPr>
            <a:r>
              <a:rPr sz="1300" spc="-10" dirty="0">
                <a:latin typeface="Arial"/>
                <a:cs typeface="Arial"/>
              </a:rPr>
              <a:t>требования </a:t>
            </a:r>
            <a:r>
              <a:rPr sz="1300" dirty="0">
                <a:latin typeface="Arial"/>
                <a:cs typeface="Arial"/>
              </a:rPr>
              <a:t>к </a:t>
            </a:r>
            <a:r>
              <a:rPr sz="1300" spc="-10" dirty="0">
                <a:latin typeface="Arial"/>
                <a:cs typeface="Arial"/>
              </a:rPr>
              <a:t>осуществлению  </a:t>
            </a:r>
            <a:r>
              <a:rPr sz="1300" spc="-15" dirty="0">
                <a:latin typeface="Arial"/>
                <a:cs typeface="Arial"/>
              </a:rPr>
              <a:t>деятельности </a:t>
            </a:r>
            <a:r>
              <a:rPr sz="1300" spc="-5" dirty="0">
                <a:latin typeface="Arial"/>
                <a:cs typeface="Arial"/>
              </a:rPr>
              <a:t>по </a:t>
            </a:r>
            <a:r>
              <a:rPr sz="1300" spc="-10" dirty="0">
                <a:latin typeface="Arial"/>
                <a:cs typeface="Arial"/>
              </a:rPr>
              <a:t>обращению </a:t>
            </a:r>
            <a:r>
              <a:rPr sz="1300" dirty="0">
                <a:latin typeface="Arial"/>
                <a:cs typeface="Arial"/>
              </a:rPr>
              <a:t>с  </a:t>
            </a:r>
            <a:r>
              <a:rPr sz="1300" spc="-15" dirty="0">
                <a:latin typeface="Arial"/>
                <a:cs typeface="Arial"/>
              </a:rPr>
              <a:t>животными без</a:t>
            </a:r>
            <a:r>
              <a:rPr sz="1300" spc="-5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владельца;</a:t>
            </a:r>
            <a:endParaRPr sz="13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3370" y="6198510"/>
            <a:ext cx="2341245" cy="40767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ts val="1450"/>
              </a:lnSpc>
              <a:spcBef>
                <a:spcPts val="240"/>
              </a:spcBef>
            </a:pPr>
            <a:r>
              <a:rPr sz="1300" spc="-10" dirty="0">
                <a:latin typeface="Arial"/>
                <a:cs typeface="Arial"/>
              </a:rPr>
              <a:t>задачи </a:t>
            </a:r>
            <a:r>
              <a:rPr sz="1300" spc="-15" dirty="0">
                <a:latin typeface="Arial"/>
                <a:cs typeface="Arial"/>
              </a:rPr>
              <a:t>гос. </a:t>
            </a:r>
            <a:r>
              <a:rPr sz="1300" spc="-5" dirty="0">
                <a:latin typeface="Arial"/>
                <a:cs typeface="Arial"/>
              </a:rPr>
              <a:t>надзора </a:t>
            </a:r>
            <a:r>
              <a:rPr sz="1300" dirty="0">
                <a:latin typeface="Arial"/>
                <a:cs typeface="Arial"/>
              </a:rPr>
              <a:t>в</a:t>
            </a:r>
            <a:r>
              <a:rPr sz="1300" spc="-60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области  </a:t>
            </a:r>
            <a:r>
              <a:rPr sz="1300" spc="-10" dirty="0">
                <a:latin typeface="Arial"/>
                <a:cs typeface="Arial"/>
              </a:rPr>
              <a:t>обращения </a:t>
            </a:r>
            <a:r>
              <a:rPr sz="1300" dirty="0">
                <a:latin typeface="Arial"/>
                <a:cs typeface="Arial"/>
              </a:rPr>
              <a:t>с</a:t>
            </a:r>
            <a:r>
              <a:rPr sz="1300" spc="-3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животными.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367789" y="1728745"/>
            <a:ext cx="1799589" cy="503555"/>
            <a:chOff x="1367789" y="1728745"/>
            <a:chExt cx="1799589" cy="503555"/>
          </a:xfrm>
        </p:grpSpPr>
        <p:sp>
          <p:nvSpPr>
            <p:cNvPr id="22" name="object 22"/>
            <p:cNvSpPr/>
            <p:nvPr/>
          </p:nvSpPr>
          <p:spPr>
            <a:xfrm>
              <a:off x="1511299" y="1729380"/>
              <a:ext cx="1080770" cy="444500"/>
            </a:xfrm>
            <a:custGeom>
              <a:avLst/>
              <a:gdLst/>
              <a:ahLst/>
              <a:cxnLst/>
              <a:rect l="l" t="t" r="r" b="b"/>
              <a:pathLst>
                <a:path w="1080770" h="444500">
                  <a:moveTo>
                    <a:pt x="1080770" y="0"/>
                  </a:moveTo>
                  <a:lnTo>
                    <a:pt x="0" y="4445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367789" y="2121810"/>
              <a:ext cx="170180" cy="110489"/>
            </a:xfrm>
            <a:custGeom>
              <a:avLst/>
              <a:gdLst/>
              <a:ahLst/>
              <a:cxnLst/>
              <a:rect l="l" t="t" r="r" b="b"/>
              <a:pathLst>
                <a:path w="170180" h="110489">
                  <a:moveTo>
                    <a:pt x="129540" y="0"/>
                  </a:moveTo>
                  <a:lnTo>
                    <a:pt x="0" y="110489"/>
                  </a:lnTo>
                  <a:lnTo>
                    <a:pt x="170179" y="99059"/>
                  </a:lnTo>
                  <a:lnTo>
                    <a:pt x="12954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592069" y="1729380"/>
              <a:ext cx="436880" cy="218440"/>
            </a:xfrm>
            <a:custGeom>
              <a:avLst/>
              <a:gdLst/>
              <a:ahLst/>
              <a:cxnLst/>
              <a:rect l="l" t="t" r="r" b="b"/>
              <a:pathLst>
                <a:path w="436880" h="218439">
                  <a:moveTo>
                    <a:pt x="0" y="0"/>
                  </a:moveTo>
                  <a:lnTo>
                    <a:pt x="436880" y="2184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998469" y="1895750"/>
              <a:ext cx="168910" cy="120650"/>
            </a:xfrm>
            <a:custGeom>
              <a:avLst/>
              <a:gdLst/>
              <a:ahLst/>
              <a:cxnLst/>
              <a:rect l="l" t="t" r="r" b="b"/>
              <a:pathLst>
                <a:path w="168910" h="120650">
                  <a:moveTo>
                    <a:pt x="49530" y="0"/>
                  </a:moveTo>
                  <a:lnTo>
                    <a:pt x="0" y="96519"/>
                  </a:lnTo>
                  <a:lnTo>
                    <a:pt x="168910" y="120650"/>
                  </a:lnTo>
                  <a:lnTo>
                    <a:pt x="4953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449580" y="2304690"/>
            <a:ext cx="107950" cy="308610"/>
            <a:chOff x="449580" y="2304690"/>
            <a:chExt cx="107950" cy="308610"/>
          </a:xfrm>
        </p:grpSpPr>
        <p:sp>
          <p:nvSpPr>
            <p:cNvPr id="27" name="object 27"/>
            <p:cNvSpPr/>
            <p:nvPr/>
          </p:nvSpPr>
          <p:spPr>
            <a:xfrm>
              <a:off x="504190" y="2304690"/>
              <a:ext cx="0" cy="153670"/>
            </a:xfrm>
            <a:custGeom>
              <a:avLst/>
              <a:gdLst/>
              <a:ahLst/>
              <a:cxnLst/>
              <a:rect l="l" t="t" r="r" b="b"/>
              <a:pathLst>
                <a:path h="153669">
                  <a:moveTo>
                    <a:pt x="0" y="0"/>
                  </a:moveTo>
                  <a:lnTo>
                    <a:pt x="0" y="15367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49580" y="2450740"/>
              <a:ext cx="107950" cy="162560"/>
            </a:xfrm>
            <a:custGeom>
              <a:avLst/>
              <a:gdLst/>
              <a:ahLst/>
              <a:cxnLst/>
              <a:rect l="l" t="t" r="r" b="b"/>
              <a:pathLst>
                <a:path w="107950" h="162560">
                  <a:moveTo>
                    <a:pt x="107950" y="0"/>
                  </a:moveTo>
                  <a:lnTo>
                    <a:pt x="0" y="0"/>
                  </a:lnTo>
                  <a:lnTo>
                    <a:pt x="54610" y="162560"/>
                  </a:lnTo>
                  <a:lnTo>
                    <a:pt x="1079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3473450" y="2290720"/>
            <a:ext cx="107950" cy="374650"/>
            <a:chOff x="3473450" y="2290720"/>
            <a:chExt cx="107950" cy="374650"/>
          </a:xfrm>
        </p:grpSpPr>
        <p:sp>
          <p:nvSpPr>
            <p:cNvPr id="30" name="object 30"/>
            <p:cNvSpPr/>
            <p:nvPr/>
          </p:nvSpPr>
          <p:spPr>
            <a:xfrm>
              <a:off x="3528060" y="2290720"/>
              <a:ext cx="0" cy="219710"/>
            </a:xfrm>
            <a:custGeom>
              <a:avLst/>
              <a:gdLst/>
              <a:ahLst/>
              <a:cxnLst/>
              <a:rect l="l" t="t" r="r" b="b"/>
              <a:pathLst>
                <a:path h="219710">
                  <a:moveTo>
                    <a:pt x="0" y="0"/>
                  </a:moveTo>
                  <a:lnTo>
                    <a:pt x="0" y="21971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473450" y="2502810"/>
              <a:ext cx="107950" cy="162560"/>
            </a:xfrm>
            <a:custGeom>
              <a:avLst/>
              <a:gdLst/>
              <a:ahLst/>
              <a:cxnLst/>
              <a:rect l="l" t="t" r="r" b="b"/>
              <a:pathLst>
                <a:path w="107950" h="162560">
                  <a:moveTo>
                    <a:pt x="107950" y="0"/>
                  </a:moveTo>
                  <a:lnTo>
                    <a:pt x="0" y="0"/>
                  </a:lnTo>
                  <a:lnTo>
                    <a:pt x="54610" y="162559"/>
                  </a:lnTo>
                  <a:lnTo>
                    <a:pt x="1079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3317240" y="3468010"/>
            <a:ext cx="1229995" cy="55626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2020"/>
              </a:lnSpc>
              <a:spcBef>
                <a:spcPts val="280"/>
              </a:spcBef>
            </a:pPr>
            <a:r>
              <a:rPr sz="1800" spc="-15" dirty="0">
                <a:latin typeface="Arial"/>
                <a:cs typeface="Arial"/>
              </a:rPr>
              <a:t>Повторное  </a:t>
            </a:r>
            <a:r>
              <a:rPr sz="1800" spc="-5" dirty="0">
                <a:latin typeface="Arial"/>
                <a:cs typeface="Arial"/>
              </a:rPr>
              <a:t>обр</a:t>
            </a:r>
            <a:r>
              <a:rPr sz="1800" spc="-15" dirty="0">
                <a:latin typeface="Arial"/>
                <a:cs typeface="Arial"/>
              </a:rPr>
              <a:t>аще</a:t>
            </a:r>
            <a:r>
              <a:rPr sz="1800" spc="5" dirty="0">
                <a:latin typeface="Arial"/>
                <a:cs typeface="Arial"/>
              </a:rPr>
              <a:t>н</a:t>
            </a:r>
            <a:r>
              <a:rPr sz="1800" spc="-5" dirty="0">
                <a:latin typeface="Arial"/>
                <a:cs typeface="Arial"/>
              </a:rPr>
              <a:t>и</a:t>
            </a:r>
            <a:r>
              <a:rPr sz="1800" dirty="0">
                <a:latin typeface="Arial"/>
                <a:cs typeface="Arial"/>
              </a:rPr>
              <a:t>е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4193540" y="3024780"/>
            <a:ext cx="107950" cy="504190"/>
            <a:chOff x="4193540" y="3024780"/>
            <a:chExt cx="107950" cy="504190"/>
          </a:xfrm>
        </p:grpSpPr>
        <p:sp>
          <p:nvSpPr>
            <p:cNvPr id="34" name="object 34"/>
            <p:cNvSpPr/>
            <p:nvPr/>
          </p:nvSpPr>
          <p:spPr>
            <a:xfrm>
              <a:off x="4248150" y="3024780"/>
              <a:ext cx="0" cy="349250"/>
            </a:xfrm>
            <a:custGeom>
              <a:avLst/>
              <a:gdLst/>
              <a:ahLst/>
              <a:cxnLst/>
              <a:rect l="l" t="t" r="r" b="b"/>
              <a:pathLst>
                <a:path h="349250">
                  <a:moveTo>
                    <a:pt x="0" y="0"/>
                  </a:moveTo>
                  <a:lnTo>
                    <a:pt x="0" y="34925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193540" y="3366410"/>
              <a:ext cx="107950" cy="162560"/>
            </a:xfrm>
            <a:custGeom>
              <a:avLst/>
              <a:gdLst/>
              <a:ahLst/>
              <a:cxnLst/>
              <a:rect l="l" t="t" r="r" b="b"/>
              <a:pathLst>
                <a:path w="107950" h="162560">
                  <a:moveTo>
                    <a:pt x="107950" y="0"/>
                  </a:moveTo>
                  <a:lnTo>
                    <a:pt x="0" y="0"/>
                  </a:lnTo>
                  <a:lnTo>
                    <a:pt x="54610" y="162559"/>
                  </a:lnTo>
                  <a:lnTo>
                    <a:pt x="1079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3011170" y="4835800"/>
            <a:ext cx="2856230" cy="556260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966469" marR="5080" indent="-953769">
              <a:lnSpc>
                <a:spcPts val="2020"/>
              </a:lnSpc>
              <a:spcBef>
                <a:spcPts val="284"/>
              </a:spcBef>
              <a:tabLst>
                <a:tab pos="775970" algn="l"/>
                <a:tab pos="965835" algn="l"/>
              </a:tabLst>
            </a:pP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Arial"/>
                <a:cs typeface="Arial"/>
              </a:rPr>
              <a:t>3 дня — </a:t>
            </a:r>
            <a:r>
              <a:rPr sz="1800" spc="-5" dirty="0">
                <a:latin typeface="Arial"/>
                <a:cs typeface="Arial"/>
              </a:rPr>
              <a:t>письмо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с  </a:t>
            </a:r>
            <a:r>
              <a:rPr sz="1800" spc="-10" dirty="0">
                <a:latin typeface="Arial"/>
                <a:cs typeface="Arial"/>
              </a:rPr>
              <a:t>отказом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964940" y="5562240"/>
            <a:ext cx="1953895" cy="811530"/>
          </a:xfrm>
          <a:prstGeom prst="rect">
            <a:avLst/>
          </a:prstGeom>
        </p:spPr>
        <p:txBody>
          <a:bodyPr vert="horz" wrap="square" lIns="0" tIns="31114" rIns="0" bIns="0" rtlCol="0">
            <a:spAutoFit/>
          </a:bodyPr>
          <a:lstStyle/>
          <a:p>
            <a:pPr marL="12700" marR="5080" algn="just">
              <a:lnSpc>
                <a:spcPct val="93300"/>
              </a:lnSpc>
              <a:spcBef>
                <a:spcPts val="244"/>
              </a:spcBef>
            </a:pPr>
            <a:r>
              <a:rPr sz="1800" dirty="0">
                <a:latin typeface="Arial"/>
                <a:cs typeface="Arial"/>
              </a:rPr>
              <a:t>3 дня — </a:t>
            </a:r>
            <a:r>
              <a:rPr sz="1800" spc="-5" dirty="0">
                <a:latin typeface="Arial"/>
                <a:cs typeface="Arial"/>
              </a:rPr>
              <a:t>письмо </a:t>
            </a:r>
            <a:r>
              <a:rPr sz="1800" dirty="0">
                <a:latin typeface="Arial"/>
                <a:cs typeface="Arial"/>
              </a:rPr>
              <a:t>с  </a:t>
            </a:r>
            <a:r>
              <a:rPr sz="1800" spc="-5" dirty="0">
                <a:latin typeface="Arial"/>
                <a:cs typeface="Arial"/>
              </a:rPr>
              <a:t>инфо, </a:t>
            </a:r>
            <a:r>
              <a:rPr sz="1800" spc="-30" dirty="0">
                <a:latin typeface="Arial"/>
                <a:cs typeface="Arial"/>
              </a:rPr>
              <a:t>где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забрать  </a:t>
            </a:r>
            <a:r>
              <a:rPr sz="1800" spc="-15" dirty="0">
                <a:latin typeface="Arial"/>
                <a:cs typeface="Arial"/>
              </a:rPr>
              <a:t>удостоверение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726179" y="5059320"/>
            <a:ext cx="161290" cy="107950"/>
          </a:xfrm>
          <a:custGeom>
            <a:avLst/>
            <a:gdLst/>
            <a:ahLst/>
            <a:cxnLst/>
            <a:rect l="l" t="t" r="r" b="b"/>
            <a:pathLst>
              <a:path w="161289" h="107950">
                <a:moveTo>
                  <a:pt x="0" y="0"/>
                </a:moveTo>
                <a:lnTo>
                  <a:pt x="0" y="107950"/>
                </a:lnTo>
                <a:lnTo>
                  <a:pt x="161290" y="533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3023870" y="4824370"/>
            <a:ext cx="863600" cy="1584960"/>
            <a:chOff x="3023870" y="4824370"/>
            <a:chExt cx="863600" cy="1584960"/>
          </a:xfrm>
        </p:grpSpPr>
        <p:sp>
          <p:nvSpPr>
            <p:cNvPr id="40" name="object 40"/>
            <p:cNvSpPr/>
            <p:nvPr/>
          </p:nvSpPr>
          <p:spPr>
            <a:xfrm>
              <a:off x="3023870" y="4824370"/>
              <a:ext cx="0" cy="1584960"/>
            </a:xfrm>
            <a:custGeom>
              <a:avLst/>
              <a:gdLst/>
              <a:ahLst/>
              <a:cxnLst/>
              <a:rect l="l" t="t" r="r" b="b"/>
              <a:pathLst>
                <a:path h="1584960">
                  <a:moveTo>
                    <a:pt x="0" y="0"/>
                  </a:moveTo>
                  <a:lnTo>
                    <a:pt x="0" y="158496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023870" y="5977530"/>
              <a:ext cx="709930" cy="0"/>
            </a:xfrm>
            <a:custGeom>
              <a:avLst/>
              <a:gdLst/>
              <a:ahLst/>
              <a:cxnLst/>
              <a:rect l="l" t="t" r="r" b="b"/>
              <a:pathLst>
                <a:path w="709929">
                  <a:moveTo>
                    <a:pt x="0" y="0"/>
                  </a:moveTo>
                  <a:lnTo>
                    <a:pt x="7099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726180" y="5922920"/>
              <a:ext cx="161290" cy="107950"/>
            </a:xfrm>
            <a:custGeom>
              <a:avLst/>
              <a:gdLst/>
              <a:ahLst/>
              <a:cxnLst/>
              <a:rect l="l" t="t" r="r" b="b"/>
              <a:pathLst>
                <a:path w="161289" h="107950">
                  <a:moveTo>
                    <a:pt x="0" y="0"/>
                  </a:moveTo>
                  <a:lnTo>
                    <a:pt x="0" y="107950"/>
                  </a:lnTo>
                  <a:lnTo>
                    <a:pt x="161290" y="546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7072630" y="4905650"/>
            <a:ext cx="4211320" cy="896619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 algn="ctr">
              <a:lnSpc>
                <a:spcPts val="2230"/>
              </a:lnSpc>
              <a:spcBef>
                <a:spcPts val="315"/>
              </a:spcBef>
            </a:pPr>
            <a:r>
              <a:rPr sz="2000" spc="-20" dirty="0">
                <a:latin typeface="Arial"/>
                <a:cs typeface="Arial"/>
              </a:rPr>
              <a:t>Удостоверение </a:t>
            </a:r>
            <a:r>
              <a:rPr sz="2000" spc="-15" dirty="0">
                <a:latin typeface="Arial"/>
                <a:cs typeface="Arial"/>
              </a:rPr>
              <a:t>выдается </a:t>
            </a:r>
            <a:r>
              <a:rPr sz="2000" dirty="0">
                <a:latin typeface="Arial"/>
                <a:cs typeface="Arial"/>
              </a:rPr>
              <a:t>на 1 </a:t>
            </a:r>
            <a:r>
              <a:rPr sz="2000" spc="-35" dirty="0">
                <a:latin typeface="Arial"/>
                <a:cs typeface="Arial"/>
              </a:rPr>
              <a:t>год </a:t>
            </a:r>
            <a:r>
              <a:rPr sz="2000" dirty="0">
                <a:latin typeface="Arial"/>
                <a:cs typeface="Arial"/>
              </a:rPr>
              <a:t>с  </a:t>
            </a:r>
            <a:r>
              <a:rPr sz="2000" spc="-5" dirty="0">
                <a:latin typeface="Arial"/>
                <a:cs typeface="Arial"/>
              </a:rPr>
              <a:t>возможностью </a:t>
            </a:r>
            <a:r>
              <a:rPr sz="2000" spc="-10" dirty="0">
                <a:latin typeface="Arial"/>
                <a:cs typeface="Arial"/>
              </a:rPr>
              <a:t>последующего  продления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861" y="406877"/>
            <a:ext cx="11811000" cy="855361"/>
          </a:xfrm>
          <a:prstGeom prst="rect">
            <a:avLst/>
          </a:prstGeom>
        </p:spPr>
        <p:txBody>
          <a:bodyPr vert="horz" wrap="square" lIns="0" tIns="237489" rIns="0" bIns="0" rtlCol="0">
            <a:spAutoFit/>
          </a:bodyPr>
          <a:lstStyle/>
          <a:p>
            <a:pPr marL="2872105" marR="5080" indent="-2042160">
              <a:lnSpc>
                <a:spcPts val="4750"/>
              </a:lnSpc>
              <a:spcBef>
                <a:spcPts val="700"/>
              </a:spcBef>
            </a:pPr>
            <a:r>
              <a:rPr sz="4400" b="1" spc="-5" dirty="0"/>
              <a:t>Какие </a:t>
            </a:r>
            <a:r>
              <a:rPr sz="4400" b="1" dirty="0"/>
              <a:t>права у</a:t>
            </a:r>
            <a:r>
              <a:rPr sz="4400" b="1" spc="-90" dirty="0"/>
              <a:t> </a:t>
            </a:r>
            <a:r>
              <a:rPr sz="4400" b="1" spc="-10" dirty="0"/>
              <a:t>общественного  </a:t>
            </a:r>
            <a:r>
              <a:rPr sz="4400" b="1" spc="-5" dirty="0"/>
              <a:t>инспектора?</a:t>
            </a:r>
            <a:endParaRPr sz="4400" b="1" dirty="0"/>
          </a:p>
        </p:txBody>
      </p:sp>
      <p:grpSp>
        <p:nvGrpSpPr>
          <p:cNvPr id="3" name="object 3"/>
          <p:cNvGrpSpPr/>
          <p:nvPr/>
        </p:nvGrpSpPr>
        <p:grpSpPr>
          <a:xfrm>
            <a:off x="579437" y="4878980"/>
            <a:ext cx="10991850" cy="1445620"/>
            <a:chOff x="582295" y="4673875"/>
            <a:chExt cx="10991850" cy="1275080"/>
          </a:xfrm>
        </p:grpSpPr>
        <p:sp>
          <p:nvSpPr>
            <p:cNvPr id="4" name="object 4"/>
            <p:cNvSpPr/>
            <p:nvPr/>
          </p:nvSpPr>
          <p:spPr>
            <a:xfrm>
              <a:off x="591820" y="4683400"/>
              <a:ext cx="10972800" cy="1256030"/>
            </a:xfrm>
            <a:custGeom>
              <a:avLst/>
              <a:gdLst/>
              <a:ahLst/>
              <a:cxnLst/>
              <a:rect l="l" t="t" r="r" b="b"/>
              <a:pathLst>
                <a:path w="10972800" h="1256029">
                  <a:moveTo>
                    <a:pt x="10784840" y="1269"/>
                  </a:moveTo>
                  <a:lnTo>
                    <a:pt x="186689" y="1269"/>
                  </a:lnTo>
                  <a:lnTo>
                    <a:pt x="176529" y="2539"/>
                  </a:lnTo>
                  <a:lnTo>
                    <a:pt x="165100" y="5079"/>
                  </a:lnTo>
                  <a:lnTo>
                    <a:pt x="154939" y="7619"/>
                  </a:lnTo>
                  <a:lnTo>
                    <a:pt x="143509" y="10159"/>
                  </a:lnTo>
                  <a:lnTo>
                    <a:pt x="133350" y="13969"/>
                  </a:lnTo>
                  <a:lnTo>
                    <a:pt x="124459" y="17779"/>
                  </a:lnTo>
                  <a:lnTo>
                    <a:pt x="104139" y="27939"/>
                  </a:lnTo>
                  <a:lnTo>
                    <a:pt x="95250" y="34289"/>
                  </a:lnTo>
                  <a:lnTo>
                    <a:pt x="85089" y="40639"/>
                  </a:lnTo>
                  <a:lnTo>
                    <a:pt x="77470" y="46989"/>
                  </a:lnTo>
                  <a:lnTo>
                    <a:pt x="68579" y="54609"/>
                  </a:lnTo>
                  <a:lnTo>
                    <a:pt x="60959" y="60959"/>
                  </a:lnTo>
                  <a:lnTo>
                    <a:pt x="53339" y="69850"/>
                  </a:lnTo>
                  <a:lnTo>
                    <a:pt x="45720" y="77469"/>
                  </a:lnTo>
                  <a:lnTo>
                    <a:pt x="33020" y="95250"/>
                  </a:lnTo>
                  <a:lnTo>
                    <a:pt x="27939" y="105409"/>
                  </a:lnTo>
                  <a:lnTo>
                    <a:pt x="22859" y="114300"/>
                  </a:lnTo>
                  <a:lnTo>
                    <a:pt x="17779" y="124459"/>
                  </a:lnTo>
                  <a:lnTo>
                    <a:pt x="6350" y="154939"/>
                  </a:lnTo>
                  <a:lnTo>
                    <a:pt x="3809" y="166369"/>
                  </a:lnTo>
                  <a:lnTo>
                    <a:pt x="2539" y="176529"/>
                  </a:lnTo>
                  <a:lnTo>
                    <a:pt x="1270" y="187959"/>
                  </a:lnTo>
                  <a:lnTo>
                    <a:pt x="0" y="198119"/>
                  </a:lnTo>
                  <a:lnTo>
                    <a:pt x="0" y="1057909"/>
                  </a:lnTo>
                  <a:lnTo>
                    <a:pt x="1270" y="1069339"/>
                  </a:lnTo>
                  <a:lnTo>
                    <a:pt x="2539" y="1079499"/>
                  </a:lnTo>
                  <a:lnTo>
                    <a:pt x="3809" y="1090930"/>
                  </a:lnTo>
                  <a:lnTo>
                    <a:pt x="6350" y="1101089"/>
                  </a:lnTo>
                  <a:lnTo>
                    <a:pt x="10159" y="1111249"/>
                  </a:lnTo>
                  <a:lnTo>
                    <a:pt x="13970" y="1122680"/>
                  </a:lnTo>
                  <a:lnTo>
                    <a:pt x="17779" y="1132839"/>
                  </a:lnTo>
                  <a:lnTo>
                    <a:pt x="22859" y="1141730"/>
                  </a:lnTo>
                  <a:lnTo>
                    <a:pt x="27939" y="1151889"/>
                  </a:lnTo>
                  <a:lnTo>
                    <a:pt x="33020" y="1160780"/>
                  </a:lnTo>
                  <a:lnTo>
                    <a:pt x="39370" y="1169670"/>
                  </a:lnTo>
                  <a:lnTo>
                    <a:pt x="46989" y="1178559"/>
                  </a:lnTo>
                  <a:lnTo>
                    <a:pt x="53339" y="1187449"/>
                  </a:lnTo>
                  <a:lnTo>
                    <a:pt x="68579" y="1202689"/>
                  </a:lnTo>
                  <a:lnTo>
                    <a:pt x="77470" y="1209039"/>
                  </a:lnTo>
                  <a:lnTo>
                    <a:pt x="86359" y="1216659"/>
                  </a:lnTo>
                  <a:lnTo>
                    <a:pt x="95250" y="1221739"/>
                  </a:lnTo>
                  <a:lnTo>
                    <a:pt x="104139" y="1228089"/>
                  </a:lnTo>
                  <a:lnTo>
                    <a:pt x="124459" y="1238249"/>
                  </a:lnTo>
                  <a:lnTo>
                    <a:pt x="165100" y="1250949"/>
                  </a:lnTo>
                  <a:lnTo>
                    <a:pt x="198120" y="1256030"/>
                  </a:lnTo>
                  <a:lnTo>
                    <a:pt x="10774680" y="1256030"/>
                  </a:lnTo>
                  <a:lnTo>
                    <a:pt x="10784840" y="1254759"/>
                  </a:lnTo>
                  <a:lnTo>
                    <a:pt x="10796270" y="1253489"/>
                  </a:lnTo>
                  <a:lnTo>
                    <a:pt x="10806430" y="1250949"/>
                  </a:lnTo>
                  <a:lnTo>
                    <a:pt x="10817860" y="1248409"/>
                  </a:lnTo>
                  <a:lnTo>
                    <a:pt x="10828020" y="1245870"/>
                  </a:lnTo>
                  <a:lnTo>
                    <a:pt x="10848340" y="1238249"/>
                  </a:lnTo>
                  <a:lnTo>
                    <a:pt x="10858500" y="1233170"/>
                  </a:lnTo>
                  <a:lnTo>
                    <a:pt x="10867390" y="1228089"/>
                  </a:lnTo>
                  <a:lnTo>
                    <a:pt x="10877550" y="1221739"/>
                  </a:lnTo>
                  <a:lnTo>
                    <a:pt x="10886440" y="1216659"/>
                  </a:lnTo>
                  <a:lnTo>
                    <a:pt x="10895330" y="1209039"/>
                  </a:lnTo>
                  <a:lnTo>
                    <a:pt x="10902950" y="1202689"/>
                  </a:lnTo>
                  <a:lnTo>
                    <a:pt x="10910570" y="1195070"/>
                  </a:lnTo>
                  <a:lnTo>
                    <a:pt x="10918190" y="1186180"/>
                  </a:lnTo>
                  <a:lnTo>
                    <a:pt x="10925810" y="1178559"/>
                  </a:lnTo>
                  <a:lnTo>
                    <a:pt x="10938510" y="1160780"/>
                  </a:lnTo>
                  <a:lnTo>
                    <a:pt x="10943590" y="1151889"/>
                  </a:lnTo>
                  <a:lnTo>
                    <a:pt x="10949940" y="1141730"/>
                  </a:lnTo>
                  <a:lnTo>
                    <a:pt x="10957560" y="1121409"/>
                  </a:lnTo>
                  <a:lnTo>
                    <a:pt x="10962640" y="1111249"/>
                  </a:lnTo>
                  <a:lnTo>
                    <a:pt x="10967720" y="1090930"/>
                  </a:lnTo>
                  <a:lnTo>
                    <a:pt x="10968990" y="1079499"/>
                  </a:lnTo>
                  <a:lnTo>
                    <a:pt x="10971530" y="1069339"/>
                  </a:lnTo>
                  <a:lnTo>
                    <a:pt x="10971530" y="1046479"/>
                  </a:lnTo>
                  <a:lnTo>
                    <a:pt x="10972800" y="1046479"/>
                  </a:lnTo>
                  <a:lnTo>
                    <a:pt x="10971530" y="209550"/>
                  </a:lnTo>
                  <a:lnTo>
                    <a:pt x="10971530" y="187959"/>
                  </a:lnTo>
                  <a:lnTo>
                    <a:pt x="10968990" y="176529"/>
                  </a:lnTo>
                  <a:lnTo>
                    <a:pt x="10967720" y="166369"/>
                  </a:lnTo>
                  <a:lnTo>
                    <a:pt x="10965180" y="154939"/>
                  </a:lnTo>
                  <a:lnTo>
                    <a:pt x="10962640" y="144779"/>
                  </a:lnTo>
                  <a:lnTo>
                    <a:pt x="10957560" y="134619"/>
                  </a:lnTo>
                  <a:lnTo>
                    <a:pt x="10949940" y="114300"/>
                  </a:lnTo>
                  <a:lnTo>
                    <a:pt x="10943590" y="105409"/>
                  </a:lnTo>
                  <a:lnTo>
                    <a:pt x="10938510" y="95250"/>
                  </a:lnTo>
                  <a:lnTo>
                    <a:pt x="10925810" y="77469"/>
                  </a:lnTo>
                  <a:lnTo>
                    <a:pt x="10918190" y="69850"/>
                  </a:lnTo>
                  <a:lnTo>
                    <a:pt x="10910570" y="60959"/>
                  </a:lnTo>
                  <a:lnTo>
                    <a:pt x="10902950" y="54609"/>
                  </a:lnTo>
                  <a:lnTo>
                    <a:pt x="10895330" y="46989"/>
                  </a:lnTo>
                  <a:lnTo>
                    <a:pt x="10886440" y="40639"/>
                  </a:lnTo>
                  <a:lnTo>
                    <a:pt x="10876280" y="34289"/>
                  </a:lnTo>
                  <a:lnTo>
                    <a:pt x="10867390" y="27939"/>
                  </a:lnTo>
                  <a:lnTo>
                    <a:pt x="10858500" y="22859"/>
                  </a:lnTo>
                  <a:lnTo>
                    <a:pt x="10848340" y="17779"/>
                  </a:lnTo>
                  <a:lnTo>
                    <a:pt x="10828020" y="10159"/>
                  </a:lnTo>
                  <a:lnTo>
                    <a:pt x="10816590" y="7619"/>
                  </a:lnTo>
                  <a:lnTo>
                    <a:pt x="10796270" y="2539"/>
                  </a:lnTo>
                  <a:lnTo>
                    <a:pt x="10784840" y="1269"/>
                  </a:lnTo>
                  <a:close/>
                </a:path>
                <a:path w="10972800" h="1256029">
                  <a:moveTo>
                    <a:pt x="10763250" y="0"/>
                  </a:moveTo>
                  <a:lnTo>
                    <a:pt x="208279" y="0"/>
                  </a:lnTo>
                  <a:lnTo>
                    <a:pt x="198120" y="1269"/>
                  </a:lnTo>
                  <a:lnTo>
                    <a:pt x="10773410" y="1269"/>
                  </a:lnTo>
                  <a:lnTo>
                    <a:pt x="10763250" y="0"/>
                  </a:lnTo>
                  <a:close/>
                </a:path>
              </a:pathLst>
            </a:custGeom>
            <a:solidFill>
              <a:srgbClr val="A5B6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91820" y="4683400"/>
              <a:ext cx="10972800" cy="1256030"/>
            </a:xfrm>
            <a:custGeom>
              <a:avLst/>
              <a:gdLst/>
              <a:ahLst/>
              <a:cxnLst/>
              <a:rect l="l" t="t" r="r" b="b"/>
              <a:pathLst>
                <a:path w="10972800" h="1256029">
                  <a:moveTo>
                    <a:pt x="0" y="209550"/>
                  </a:moveTo>
                  <a:lnTo>
                    <a:pt x="0" y="198119"/>
                  </a:lnTo>
                  <a:lnTo>
                    <a:pt x="1270" y="187959"/>
                  </a:lnTo>
                  <a:lnTo>
                    <a:pt x="10159" y="144779"/>
                  </a:lnTo>
                  <a:lnTo>
                    <a:pt x="13970" y="134619"/>
                  </a:lnTo>
                  <a:lnTo>
                    <a:pt x="17779" y="124459"/>
                  </a:lnTo>
                  <a:lnTo>
                    <a:pt x="22859" y="114300"/>
                  </a:lnTo>
                  <a:lnTo>
                    <a:pt x="27939" y="105409"/>
                  </a:lnTo>
                  <a:lnTo>
                    <a:pt x="33020" y="95250"/>
                  </a:lnTo>
                  <a:lnTo>
                    <a:pt x="39370" y="86359"/>
                  </a:lnTo>
                  <a:lnTo>
                    <a:pt x="45720" y="77469"/>
                  </a:lnTo>
                  <a:lnTo>
                    <a:pt x="53339" y="69850"/>
                  </a:lnTo>
                  <a:lnTo>
                    <a:pt x="60959" y="60959"/>
                  </a:lnTo>
                  <a:lnTo>
                    <a:pt x="68579" y="54609"/>
                  </a:lnTo>
                  <a:lnTo>
                    <a:pt x="77470" y="46989"/>
                  </a:lnTo>
                  <a:lnTo>
                    <a:pt x="85089" y="40639"/>
                  </a:lnTo>
                  <a:lnTo>
                    <a:pt x="95250" y="34289"/>
                  </a:lnTo>
                  <a:lnTo>
                    <a:pt x="104139" y="27939"/>
                  </a:lnTo>
                  <a:lnTo>
                    <a:pt x="114300" y="22859"/>
                  </a:lnTo>
                  <a:lnTo>
                    <a:pt x="124459" y="17779"/>
                  </a:lnTo>
                  <a:lnTo>
                    <a:pt x="133350" y="13969"/>
                  </a:lnTo>
                  <a:lnTo>
                    <a:pt x="143509" y="10159"/>
                  </a:lnTo>
                  <a:lnTo>
                    <a:pt x="154939" y="7619"/>
                  </a:lnTo>
                  <a:lnTo>
                    <a:pt x="165100" y="5079"/>
                  </a:lnTo>
                  <a:lnTo>
                    <a:pt x="176529" y="2539"/>
                  </a:lnTo>
                  <a:lnTo>
                    <a:pt x="186689" y="1269"/>
                  </a:lnTo>
                  <a:lnTo>
                    <a:pt x="198120" y="1269"/>
                  </a:lnTo>
                  <a:lnTo>
                    <a:pt x="208279" y="0"/>
                  </a:lnTo>
                  <a:lnTo>
                    <a:pt x="10763250" y="0"/>
                  </a:lnTo>
                  <a:lnTo>
                    <a:pt x="10773410" y="1269"/>
                  </a:lnTo>
                  <a:lnTo>
                    <a:pt x="10784840" y="1269"/>
                  </a:lnTo>
                  <a:lnTo>
                    <a:pt x="10796270" y="2539"/>
                  </a:lnTo>
                  <a:lnTo>
                    <a:pt x="10806430" y="5079"/>
                  </a:lnTo>
                  <a:lnTo>
                    <a:pt x="10816590" y="7619"/>
                  </a:lnTo>
                  <a:lnTo>
                    <a:pt x="10828020" y="10159"/>
                  </a:lnTo>
                  <a:lnTo>
                    <a:pt x="10838180" y="13969"/>
                  </a:lnTo>
                  <a:lnTo>
                    <a:pt x="10848340" y="17779"/>
                  </a:lnTo>
                  <a:lnTo>
                    <a:pt x="10858500" y="22859"/>
                  </a:lnTo>
                  <a:lnTo>
                    <a:pt x="10867390" y="27939"/>
                  </a:lnTo>
                  <a:lnTo>
                    <a:pt x="10876280" y="34289"/>
                  </a:lnTo>
                  <a:lnTo>
                    <a:pt x="10886440" y="40639"/>
                  </a:lnTo>
                  <a:lnTo>
                    <a:pt x="10895330" y="46989"/>
                  </a:lnTo>
                  <a:lnTo>
                    <a:pt x="10902950" y="54609"/>
                  </a:lnTo>
                  <a:lnTo>
                    <a:pt x="10910570" y="60959"/>
                  </a:lnTo>
                  <a:lnTo>
                    <a:pt x="10918190" y="69850"/>
                  </a:lnTo>
                  <a:lnTo>
                    <a:pt x="10925810" y="77469"/>
                  </a:lnTo>
                  <a:lnTo>
                    <a:pt x="10932160" y="86359"/>
                  </a:lnTo>
                  <a:lnTo>
                    <a:pt x="10938510" y="95250"/>
                  </a:lnTo>
                  <a:lnTo>
                    <a:pt x="10943590" y="105409"/>
                  </a:lnTo>
                  <a:lnTo>
                    <a:pt x="10949940" y="114300"/>
                  </a:lnTo>
                  <a:lnTo>
                    <a:pt x="10953750" y="124459"/>
                  </a:lnTo>
                  <a:lnTo>
                    <a:pt x="10957560" y="134619"/>
                  </a:lnTo>
                  <a:lnTo>
                    <a:pt x="10962640" y="144779"/>
                  </a:lnTo>
                  <a:lnTo>
                    <a:pt x="10965180" y="154939"/>
                  </a:lnTo>
                  <a:lnTo>
                    <a:pt x="10967720" y="166369"/>
                  </a:lnTo>
                  <a:lnTo>
                    <a:pt x="10968990" y="176529"/>
                  </a:lnTo>
                  <a:lnTo>
                    <a:pt x="10971530" y="187959"/>
                  </a:lnTo>
                  <a:lnTo>
                    <a:pt x="10971530" y="198119"/>
                  </a:lnTo>
                  <a:lnTo>
                    <a:pt x="10971530" y="209550"/>
                  </a:lnTo>
                  <a:lnTo>
                    <a:pt x="10972800" y="1046479"/>
                  </a:lnTo>
                  <a:lnTo>
                    <a:pt x="10971530" y="1046479"/>
                  </a:lnTo>
                  <a:lnTo>
                    <a:pt x="10971530" y="1057909"/>
                  </a:lnTo>
                  <a:lnTo>
                    <a:pt x="10971530" y="1069339"/>
                  </a:lnTo>
                  <a:lnTo>
                    <a:pt x="10968990" y="1079499"/>
                  </a:lnTo>
                  <a:lnTo>
                    <a:pt x="10967720" y="1090930"/>
                  </a:lnTo>
                  <a:lnTo>
                    <a:pt x="10965180" y="1101089"/>
                  </a:lnTo>
                  <a:lnTo>
                    <a:pt x="10962640" y="1111249"/>
                  </a:lnTo>
                  <a:lnTo>
                    <a:pt x="10957560" y="1121409"/>
                  </a:lnTo>
                  <a:lnTo>
                    <a:pt x="10953750" y="1131570"/>
                  </a:lnTo>
                  <a:lnTo>
                    <a:pt x="10949940" y="1141730"/>
                  </a:lnTo>
                  <a:lnTo>
                    <a:pt x="10943590" y="1151889"/>
                  </a:lnTo>
                  <a:lnTo>
                    <a:pt x="10938510" y="1160780"/>
                  </a:lnTo>
                  <a:lnTo>
                    <a:pt x="10932160" y="1169670"/>
                  </a:lnTo>
                  <a:lnTo>
                    <a:pt x="10925810" y="1178559"/>
                  </a:lnTo>
                  <a:lnTo>
                    <a:pt x="10918190" y="1186180"/>
                  </a:lnTo>
                  <a:lnTo>
                    <a:pt x="10910570" y="1195070"/>
                  </a:lnTo>
                  <a:lnTo>
                    <a:pt x="10902950" y="1202689"/>
                  </a:lnTo>
                  <a:lnTo>
                    <a:pt x="10895330" y="1209039"/>
                  </a:lnTo>
                  <a:lnTo>
                    <a:pt x="10886440" y="1216659"/>
                  </a:lnTo>
                  <a:lnTo>
                    <a:pt x="10877550" y="1221739"/>
                  </a:lnTo>
                  <a:lnTo>
                    <a:pt x="10867390" y="1228089"/>
                  </a:lnTo>
                  <a:lnTo>
                    <a:pt x="10858500" y="1233170"/>
                  </a:lnTo>
                  <a:lnTo>
                    <a:pt x="10848340" y="1238249"/>
                  </a:lnTo>
                  <a:lnTo>
                    <a:pt x="10838180" y="1242059"/>
                  </a:lnTo>
                  <a:lnTo>
                    <a:pt x="10828020" y="1245870"/>
                  </a:lnTo>
                  <a:lnTo>
                    <a:pt x="10817860" y="1248409"/>
                  </a:lnTo>
                  <a:lnTo>
                    <a:pt x="10806430" y="1250949"/>
                  </a:lnTo>
                  <a:lnTo>
                    <a:pt x="10796270" y="1253489"/>
                  </a:lnTo>
                  <a:lnTo>
                    <a:pt x="10784840" y="1254759"/>
                  </a:lnTo>
                  <a:lnTo>
                    <a:pt x="10774680" y="1256030"/>
                  </a:lnTo>
                  <a:lnTo>
                    <a:pt x="10763250" y="1256030"/>
                  </a:lnTo>
                  <a:lnTo>
                    <a:pt x="208279" y="1256030"/>
                  </a:lnTo>
                  <a:lnTo>
                    <a:pt x="198120" y="1256030"/>
                  </a:lnTo>
                  <a:lnTo>
                    <a:pt x="186689" y="1254759"/>
                  </a:lnTo>
                  <a:lnTo>
                    <a:pt x="176529" y="1253489"/>
                  </a:lnTo>
                  <a:lnTo>
                    <a:pt x="165100" y="1250949"/>
                  </a:lnTo>
                  <a:lnTo>
                    <a:pt x="154939" y="1248409"/>
                  </a:lnTo>
                  <a:lnTo>
                    <a:pt x="144779" y="1245870"/>
                  </a:lnTo>
                  <a:lnTo>
                    <a:pt x="104139" y="1228089"/>
                  </a:lnTo>
                  <a:lnTo>
                    <a:pt x="95250" y="1221739"/>
                  </a:lnTo>
                  <a:lnTo>
                    <a:pt x="86359" y="1216659"/>
                  </a:lnTo>
                  <a:lnTo>
                    <a:pt x="77470" y="1209039"/>
                  </a:lnTo>
                  <a:lnTo>
                    <a:pt x="68579" y="1202689"/>
                  </a:lnTo>
                  <a:lnTo>
                    <a:pt x="60959" y="1195070"/>
                  </a:lnTo>
                  <a:lnTo>
                    <a:pt x="53339" y="1187449"/>
                  </a:lnTo>
                  <a:lnTo>
                    <a:pt x="46989" y="1178559"/>
                  </a:lnTo>
                  <a:lnTo>
                    <a:pt x="39370" y="1169670"/>
                  </a:lnTo>
                  <a:lnTo>
                    <a:pt x="33020" y="1160780"/>
                  </a:lnTo>
                  <a:lnTo>
                    <a:pt x="27939" y="1151889"/>
                  </a:lnTo>
                  <a:lnTo>
                    <a:pt x="22859" y="1141730"/>
                  </a:lnTo>
                  <a:lnTo>
                    <a:pt x="17779" y="1132839"/>
                  </a:lnTo>
                  <a:lnTo>
                    <a:pt x="13970" y="1122680"/>
                  </a:lnTo>
                  <a:lnTo>
                    <a:pt x="10159" y="1111249"/>
                  </a:lnTo>
                  <a:lnTo>
                    <a:pt x="6350" y="1101089"/>
                  </a:lnTo>
                  <a:lnTo>
                    <a:pt x="3809" y="1090930"/>
                  </a:lnTo>
                  <a:lnTo>
                    <a:pt x="2539" y="1079499"/>
                  </a:lnTo>
                  <a:lnTo>
                    <a:pt x="1270" y="1069339"/>
                  </a:lnTo>
                  <a:lnTo>
                    <a:pt x="0" y="1057909"/>
                  </a:lnTo>
                  <a:lnTo>
                    <a:pt x="0" y="1047749"/>
                  </a:lnTo>
                  <a:lnTo>
                    <a:pt x="0" y="209550"/>
                  </a:lnTo>
                  <a:close/>
                </a:path>
                <a:path w="10972800" h="1256029">
                  <a:moveTo>
                    <a:pt x="0" y="0"/>
                  </a:moveTo>
                  <a:lnTo>
                    <a:pt x="0" y="0"/>
                  </a:lnTo>
                </a:path>
                <a:path w="10972800" h="1256029">
                  <a:moveTo>
                    <a:pt x="10972800" y="1256030"/>
                  </a:moveTo>
                  <a:lnTo>
                    <a:pt x="10972800" y="1256030"/>
                  </a:lnTo>
                </a:path>
              </a:pathLst>
            </a:custGeom>
            <a:ln w="19048">
              <a:solidFill>
                <a:srgbClr val="7986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136649" y="5040450"/>
            <a:ext cx="987742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FFFFFF"/>
                </a:solidFill>
                <a:latin typeface="Corbel"/>
                <a:cs typeface="Corbel"/>
              </a:rPr>
              <a:t>Нормативная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база: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Федеральный закон </a:t>
            </a:r>
            <a:r>
              <a:rPr sz="2400" i="1" spc="-5" dirty="0">
                <a:solidFill>
                  <a:srgbClr val="FFFFFF"/>
                </a:solidFill>
                <a:latin typeface="Corbel"/>
                <a:cs typeface="Corbel"/>
              </a:rPr>
              <a:t>"Об </a:t>
            </a:r>
            <a:r>
              <a:rPr sz="2400" i="1" spc="-10" dirty="0">
                <a:solidFill>
                  <a:srgbClr val="FFFFFF"/>
                </a:solidFill>
                <a:latin typeface="Corbel"/>
                <a:cs typeface="Corbel"/>
              </a:rPr>
              <a:t>ответственном </a:t>
            </a:r>
            <a:r>
              <a:rPr sz="2400" i="1" spc="-5" dirty="0">
                <a:solidFill>
                  <a:srgbClr val="FFFFFF"/>
                </a:solidFill>
                <a:latin typeface="Corbel"/>
                <a:cs typeface="Corbel"/>
              </a:rPr>
              <a:t>обращении </a:t>
            </a:r>
            <a:r>
              <a:rPr sz="2400" i="1" dirty="0">
                <a:solidFill>
                  <a:srgbClr val="FFFFFF"/>
                </a:solidFill>
                <a:latin typeface="Corbel"/>
                <a:cs typeface="Corbel"/>
              </a:rPr>
              <a:t>с  </a:t>
            </a:r>
            <a:r>
              <a:rPr sz="2400" i="1" spc="-5" dirty="0">
                <a:solidFill>
                  <a:srgbClr val="FFFFFF"/>
                </a:solidFill>
                <a:latin typeface="Corbel"/>
                <a:cs typeface="Corbel"/>
              </a:rPr>
              <a:t>животными </a:t>
            </a:r>
            <a:r>
              <a:rPr sz="2400" i="1" dirty="0">
                <a:solidFill>
                  <a:srgbClr val="FFFFFF"/>
                </a:solidFill>
                <a:latin typeface="Corbel"/>
                <a:cs typeface="Corbel"/>
              </a:rPr>
              <a:t>и о </a:t>
            </a:r>
            <a:r>
              <a:rPr sz="2400" i="1" spc="-5" dirty="0">
                <a:solidFill>
                  <a:srgbClr val="FFFFFF"/>
                </a:solidFill>
                <a:latin typeface="Corbel"/>
                <a:cs typeface="Corbel"/>
              </a:rPr>
              <a:t>внесении изменений </a:t>
            </a:r>
            <a:r>
              <a:rPr sz="2400" i="1" dirty="0">
                <a:solidFill>
                  <a:srgbClr val="FFFFFF"/>
                </a:solidFill>
                <a:latin typeface="Corbel"/>
                <a:cs typeface="Corbel"/>
              </a:rPr>
              <a:t>в </a:t>
            </a:r>
            <a:r>
              <a:rPr sz="2400" i="1" spc="-10" dirty="0">
                <a:solidFill>
                  <a:srgbClr val="FFFFFF"/>
                </a:solidFill>
                <a:latin typeface="Corbel"/>
                <a:cs typeface="Corbel"/>
              </a:rPr>
              <a:t>отдельные законодательные акты  </a:t>
            </a:r>
            <a:r>
              <a:rPr sz="2400" i="1" spc="-20" dirty="0">
                <a:solidFill>
                  <a:srgbClr val="FFFFFF"/>
                </a:solidFill>
                <a:latin typeface="Corbel"/>
                <a:cs typeface="Corbel"/>
              </a:rPr>
              <a:t>Российской </a:t>
            </a:r>
            <a:r>
              <a:rPr sz="2400" i="1" spc="-5" dirty="0">
                <a:solidFill>
                  <a:srgbClr val="FFFFFF"/>
                </a:solidFill>
                <a:latin typeface="Corbel"/>
                <a:cs typeface="Corbel"/>
              </a:rPr>
              <a:t>Федерации" от </a:t>
            </a:r>
            <a:r>
              <a:rPr sz="2400" i="1" spc="-15" dirty="0">
                <a:solidFill>
                  <a:srgbClr val="FFFFFF"/>
                </a:solidFill>
                <a:latin typeface="Corbel"/>
                <a:cs typeface="Corbel"/>
              </a:rPr>
              <a:t>27.12.2018 </a:t>
            </a:r>
            <a:r>
              <a:rPr sz="2400" i="1" dirty="0">
                <a:solidFill>
                  <a:srgbClr val="FFFFFF"/>
                </a:solidFill>
                <a:latin typeface="Corbel"/>
                <a:cs typeface="Corbel"/>
              </a:rPr>
              <a:t>N</a:t>
            </a:r>
            <a:r>
              <a:rPr sz="2400" i="1" spc="-13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i="1" spc="-5" dirty="0">
                <a:solidFill>
                  <a:srgbClr val="FFFFFF"/>
                </a:solidFill>
                <a:latin typeface="Corbel"/>
                <a:cs typeface="Corbel"/>
              </a:rPr>
              <a:t>498-ФЗ</a:t>
            </a:r>
            <a:endParaRPr sz="2400" dirty="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5800" y="1888534"/>
            <a:ext cx="4439920" cy="2035043"/>
          </a:xfrm>
          <a:prstGeom prst="rect">
            <a:avLst/>
          </a:prstGeom>
        </p:spPr>
        <p:txBody>
          <a:bodyPr vert="horz" wrap="square" lIns="0" tIns="31114" rIns="0" bIns="0" rtlCol="0">
            <a:spAutoFit/>
          </a:bodyPr>
          <a:lstStyle/>
          <a:p>
            <a:pPr marL="12700" marR="5080">
              <a:lnSpc>
                <a:spcPct val="93300"/>
              </a:lnSpc>
              <a:spcBef>
                <a:spcPts val="244"/>
              </a:spcBef>
            </a:pPr>
            <a:r>
              <a:rPr sz="2000" spc="-5" dirty="0">
                <a:latin typeface="Arial"/>
                <a:cs typeface="Arial"/>
              </a:rPr>
              <a:t>1). </a:t>
            </a:r>
            <a:r>
              <a:rPr sz="2000" spc="-10" dirty="0">
                <a:latin typeface="Arial"/>
                <a:cs typeface="Arial"/>
              </a:rPr>
              <a:t>Фиксировать, </a:t>
            </a:r>
            <a:r>
              <a:rPr sz="2000" dirty="0">
                <a:latin typeface="Arial"/>
                <a:cs typeface="Arial"/>
              </a:rPr>
              <a:t>в </a:t>
            </a:r>
            <a:r>
              <a:rPr sz="2000" spc="-15" dirty="0">
                <a:latin typeface="Arial"/>
                <a:cs typeface="Arial"/>
              </a:rPr>
              <a:t>том </a:t>
            </a:r>
            <a:r>
              <a:rPr sz="2000" spc="-5" dirty="0">
                <a:latin typeface="Arial"/>
                <a:cs typeface="Arial"/>
              </a:rPr>
              <a:t>числе </a:t>
            </a:r>
            <a:r>
              <a:rPr sz="2000" dirty="0">
                <a:latin typeface="Arial"/>
                <a:cs typeface="Arial"/>
              </a:rPr>
              <a:t>с </a:t>
            </a:r>
            <a:r>
              <a:rPr sz="2000" spc="-10" dirty="0">
                <a:latin typeface="Arial"/>
                <a:cs typeface="Arial"/>
              </a:rPr>
              <a:t>помощью  </a:t>
            </a:r>
            <a:r>
              <a:rPr sz="2000" spc="-20" dirty="0">
                <a:latin typeface="Arial"/>
                <a:cs typeface="Arial"/>
              </a:rPr>
              <a:t>фото- </a:t>
            </a:r>
            <a:r>
              <a:rPr sz="2000" dirty="0">
                <a:latin typeface="Arial"/>
                <a:cs typeface="Arial"/>
              </a:rPr>
              <a:t>и </a:t>
            </a:r>
            <a:r>
              <a:rPr sz="2000" spc="-5" dirty="0">
                <a:latin typeface="Arial"/>
                <a:cs typeface="Arial"/>
              </a:rPr>
              <a:t>видеосъемки, </a:t>
            </a:r>
            <a:r>
              <a:rPr sz="2000" spc="-10" dirty="0">
                <a:latin typeface="Arial"/>
                <a:cs typeface="Arial"/>
              </a:rPr>
              <a:t>правонарушения </a:t>
            </a:r>
            <a:r>
              <a:rPr sz="2000" dirty="0">
                <a:latin typeface="Arial"/>
                <a:cs typeface="Arial"/>
              </a:rPr>
              <a:t>в  </a:t>
            </a:r>
            <a:r>
              <a:rPr sz="2000" spc="-15" dirty="0">
                <a:latin typeface="Arial"/>
                <a:cs typeface="Arial"/>
              </a:rPr>
              <a:t>области </a:t>
            </a:r>
            <a:r>
              <a:rPr sz="2000" spc="-10" dirty="0">
                <a:latin typeface="Arial"/>
                <a:cs typeface="Arial"/>
              </a:rPr>
              <a:t>обращения </a:t>
            </a:r>
            <a:r>
              <a:rPr sz="2000" dirty="0">
                <a:latin typeface="Arial"/>
                <a:cs typeface="Arial"/>
              </a:rPr>
              <a:t>с </a:t>
            </a:r>
            <a:r>
              <a:rPr sz="2000" spc="-10" dirty="0">
                <a:latin typeface="Arial"/>
                <a:cs typeface="Arial"/>
              </a:rPr>
              <a:t>животными </a:t>
            </a:r>
            <a:r>
              <a:rPr sz="2000" dirty="0">
                <a:latin typeface="Arial"/>
                <a:cs typeface="Arial"/>
              </a:rPr>
              <a:t>и  </a:t>
            </a:r>
            <a:r>
              <a:rPr sz="2000" spc="-10" dirty="0">
                <a:latin typeface="Arial"/>
                <a:cs typeface="Arial"/>
              </a:rPr>
              <a:t>направлять </a:t>
            </a:r>
            <a:r>
              <a:rPr sz="2000" spc="-15" dirty="0">
                <a:latin typeface="Arial"/>
                <a:cs typeface="Arial"/>
              </a:rPr>
              <a:t>соответствующие материалы  </a:t>
            </a:r>
            <a:r>
              <a:rPr sz="2000" dirty="0">
                <a:latin typeface="Arial"/>
                <a:cs typeface="Arial"/>
              </a:rPr>
              <a:t>в </a:t>
            </a:r>
            <a:r>
              <a:rPr sz="2000" spc="-15" dirty="0">
                <a:latin typeface="Arial"/>
                <a:cs typeface="Arial"/>
              </a:rPr>
              <a:t>Росприроднадзор,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20" dirty="0" err="1">
                <a:latin typeface="Arial"/>
                <a:cs typeface="Arial"/>
              </a:rPr>
              <a:t>Ростехнадзор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72200" y="1901377"/>
            <a:ext cx="5060315" cy="1748811"/>
          </a:xfrm>
          <a:prstGeom prst="rect">
            <a:avLst/>
          </a:prstGeom>
        </p:spPr>
        <p:txBody>
          <a:bodyPr vert="horz" wrap="square" lIns="0" tIns="31114" rIns="0" bIns="0" rtlCol="0">
            <a:spAutoFit/>
          </a:bodyPr>
          <a:lstStyle/>
          <a:p>
            <a:pPr marL="12700" marR="5080">
              <a:lnSpc>
                <a:spcPct val="93300"/>
              </a:lnSpc>
              <a:spcBef>
                <a:spcPts val="244"/>
              </a:spcBef>
            </a:pPr>
            <a:r>
              <a:rPr sz="2000" spc="-5" dirty="0">
                <a:latin typeface="Arial"/>
                <a:cs typeface="Arial"/>
              </a:rPr>
              <a:t>2) </a:t>
            </a:r>
            <a:r>
              <a:rPr sz="2000" spc="-15" dirty="0">
                <a:latin typeface="Arial"/>
                <a:cs typeface="Arial"/>
              </a:rPr>
              <a:t>Содействовать органам государственного  </a:t>
            </a:r>
            <a:r>
              <a:rPr sz="2000" spc="-10" dirty="0">
                <a:latin typeface="Arial"/>
                <a:cs typeface="Arial"/>
              </a:rPr>
              <a:t>надзора </a:t>
            </a:r>
            <a:r>
              <a:rPr sz="2000" dirty="0">
                <a:latin typeface="Arial"/>
                <a:cs typeface="Arial"/>
              </a:rPr>
              <a:t>в </a:t>
            </a:r>
            <a:r>
              <a:rPr sz="2000" spc="-10" dirty="0">
                <a:latin typeface="Arial"/>
                <a:cs typeface="Arial"/>
              </a:rPr>
              <a:t>предупреждении </a:t>
            </a:r>
            <a:r>
              <a:rPr sz="2000" dirty="0">
                <a:latin typeface="Arial"/>
                <a:cs typeface="Arial"/>
              </a:rPr>
              <a:t>и </a:t>
            </a:r>
            <a:r>
              <a:rPr sz="2000" spc="-10" dirty="0">
                <a:latin typeface="Arial"/>
                <a:cs typeface="Arial"/>
              </a:rPr>
              <a:t>выявлении  </a:t>
            </a:r>
            <a:r>
              <a:rPr sz="2000" spc="-5" dirty="0">
                <a:latin typeface="Arial"/>
                <a:cs typeface="Arial"/>
              </a:rPr>
              <a:t>нарушений </a:t>
            </a:r>
            <a:r>
              <a:rPr sz="2000" spc="-10" dirty="0">
                <a:latin typeface="Arial"/>
                <a:cs typeface="Arial"/>
              </a:rPr>
              <a:t>требований </a:t>
            </a:r>
            <a:r>
              <a:rPr sz="2000" spc="-15" dirty="0">
                <a:latin typeface="Arial"/>
                <a:cs typeface="Arial"/>
              </a:rPr>
              <a:t>законодательства </a:t>
            </a:r>
            <a:r>
              <a:rPr sz="2000" spc="-20" dirty="0">
                <a:latin typeface="Arial"/>
                <a:cs typeface="Arial"/>
              </a:rPr>
              <a:t>РФ </a:t>
            </a:r>
            <a:r>
              <a:rPr sz="2000" dirty="0">
                <a:latin typeface="Arial"/>
                <a:cs typeface="Arial"/>
              </a:rPr>
              <a:t>и  иных </a:t>
            </a:r>
            <a:r>
              <a:rPr sz="2000" spc="-10" dirty="0">
                <a:latin typeface="Arial"/>
                <a:cs typeface="Arial"/>
              </a:rPr>
              <a:t>нормативных правовых </a:t>
            </a:r>
            <a:r>
              <a:rPr sz="2000" spc="-5" dirty="0">
                <a:latin typeface="Arial"/>
                <a:cs typeface="Arial"/>
              </a:rPr>
              <a:t>актов </a:t>
            </a:r>
            <a:r>
              <a:rPr sz="2000" dirty="0">
                <a:latin typeface="Arial"/>
                <a:cs typeface="Arial"/>
              </a:rPr>
              <a:t>в </a:t>
            </a:r>
            <a:r>
              <a:rPr sz="2000" spc="-20" dirty="0">
                <a:latin typeface="Arial"/>
                <a:cs typeface="Arial"/>
              </a:rPr>
              <a:t>области  </a:t>
            </a:r>
            <a:r>
              <a:rPr sz="2000" spc="-10" dirty="0">
                <a:latin typeface="Arial"/>
                <a:cs typeface="Arial"/>
              </a:rPr>
              <a:t>обращения </a:t>
            </a:r>
            <a:r>
              <a:rPr sz="2000" dirty="0">
                <a:latin typeface="Arial"/>
                <a:cs typeface="Arial"/>
              </a:rPr>
              <a:t>с </a:t>
            </a:r>
            <a:r>
              <a:rPr sz="2000" spc="-10" dirty="0" err="1">
                <a:latin typeface="Arial"/>
                <a:cs typeface="Arial"/>
              </a:rPr>
              <a:t>животными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862" y="400456"/>
            <a:ext cx="11811000" cy="855361"/>
          </a:xfrm>
          <a:prstGeom prst="rect">
            <a:avLst/>
          </a:prstGeom>
        </p:spPr>
        <p:txBody>
          <a:bodyPr vert="horz" wrap="square" lIns="0" tIns="237489" rIns="0" bIns="0" rtlCol="0">
            <a:spAutoFit/>
          </a:bodyPr>
          <a:lstStyle/>
          <a:p>
            <a:pPr marL="2872105" marR="5080" indent="-2042160">
              <a:lnSpc>
                <a:spcPts val="4750"/>
              </a:lnSpc>
              <a:spcBef>
                <a:spcPts val="700"/>
              </a:spcBef>
            </a:pPr>
            <a:r>
              <a:rPr sz="4400" b="1" spc="-5" dirty="0"/>
              <a:t>Какие </a:t>
            </a:r>
            <a:r>
              <a:rPr sz="4400" b="1" dirty="0"/>
              <a:t>права у</a:t>
            </a:r>
            <a:r>
              <a:rPr sz="4400" b="1" spc="-90" dirty="0"/>
              <a:t> </a:t>
            </a:r>
            <a:r>
              <a:rPr sz="4400" b="1" spc="-10" dirty="0"/>
              <a:t>общественного  </a:t>
            </a:r>
            <a:r>
              <a:rPr sz="4400" b="1" spc="-5" dirty="0"/>
              <a:t>инспектора?</a:t>
            </a:r>
            <a:endParaRPr sz="4400" b="1" dirty="0"/>
          </a:p>
        </p:txBody>
      </p:sp>
      <p:grpSp>
        <p:nvGrpSpPr>
          <p:cNvPr id="3" name="object 3"/>
          <p:cNvGrpSpPr/>
          <p:nvPr/>
        </p:nvGrpSpPr>
        <p:grpSpPr>
          <a:xfrm>
            <a:off x="579437" y="4862826"/>
            <a:ext cx="10991850" cy="1461773"/>
            <a:chOff x="582295" y="4673875"/>
            <a:chExt cx="10991850" cy="1275080"/>
          </a:xfrm>
        </p:grpSpPr>
        <p:sp>
          <p:nvSpPr>
            <p:cNvPr id="4" name="object 4"/>
            <p:cNvSpPr/>
            <p:nvPr/>
          </p:nvSpPr>
          <p:spPr>
            <a:xfrm>
              <a:off x="591820" y="4683400"/>
              <a:ext cx="10972800" cy="1256030"/>
            </a:xfrm>
            <a:custGeom>
              <a:avLst/>
              <a:gdLst/>
              <a:ahLst/>
              <a:cxnLst/>
              <a:rect l="l" t="t" r="r" b="b"/>
              <a:pathLst>
                <a:path w="10972800" h="1256029">
                  <a:moveTo>
                    <a:pt x="10784840" y="1269"/>
                  </a:moveTo>
                  <a:lnTo>
                    <a:pt x="186689" y="1269"/>
                  </a:lnTo>
                  <a:lnTo>
                    <a:pt x="176529" y="2539"/>
                  </a:lnTo>
                  <a:lnTo>
                    <a:pt x="165100" y="5079"/>
                  </a:lnTo>
                  <a:lnTo>
                    <a:pt x="154939" y="7619"/>
                  </a:lnTo>
                  <a:lnTo>
                    <a:pt x="143509" y="10159"/>
                  </a:lnTo>
                  <a:lnTo>
                    <a:pt x="133350" y="13969"/>
                  </a:lnTo>
                  <a:lnTo>
                    <a:pt x="124459" y="17779"/>
                  </a:lnTo>
                  <a:lnTo>
                    <a:pt x="104139" y="27939"/>
                  </a:lnTo>
                  <a:lnTo>
                    <a:pt x="95250" y="34289"/>
                  </a:lnTo>
                  <a:lnTo>
                    <a:pt x="85089" y="40639"/>
                  </a:lnTo>
                  <a:lnTo>
                    <a:pt x="77470" y="46989"/>
                  </a:lnTo>
                  <a:lnTo>
                    <a:pt x="68579" y="54609"/>
                  </a:lnTo>
                  <a:lnTo>
                    <a:pt x="60959" y="60959"/>
                  </a:lnTo>
                  <a:lnTo>
                    <a:pt x="53339" y="69850"/>
                  </a:lnTo>
                  <a:lnTo>
                    <a:pt x="45720" y="77469"/>
                  </a:lnTo>
                  <a:lnTo>
                    <a:pt x="33020" y="95250"/>
                  </a:lnTo>
                  <a:lnTo>
                    <a:pt x="27939" y="105409"/>
                  </a:lnTo>
                  <a:lnTo>
                    <a:pt x="22859" y="114300"/>
                  </a:lnTo>
                  <a:lnTo>
                    <a:pt x="17779" y="124459"/>
                  </a:lnTo>
                  <a:lnTo>
                    <a:pt x="6350" y="154939"/>
                  </a:lnTo>
                  <a:lnTo>
                    <a:pt x="3809" y="166369"/>
                  </a:lnTo>
                  <a:lnTo>
                    <a:pt x="2539" y="176529"/>
                  </a:lnTo>
                  <a:lnTo>
                    <a:pt x="1270" y="187959"/>
                  </a:lnTo>
                  <a:lnTo>
                    <a:pt x="0" y="198119"/>
                  </a:lnTo>
                  <a:lnTo>
                    <a:pt x="0" y="1057909"/>
                  </a:lnTo>
                  <a:lnTo>
                    <a:pt x="1270" y="1069339"/>
                  </a:lnTo>
                  <a:lnTo>
                    <a:pt x="2539" y="1079499"/>
                  </a:lnTo>
                  <a:lnTo>
                    <a:pt x="3809" y="1090930"/>
                  </a:lnTo>
                  <a:lnTo>
                    <a:pt x="6350" y="1101089"/>
                  </a:lnTo>
                  <a:lnTo>
                    <a:pt x="10159" y="1111249"/>
                  </a:lnTo>
                  <a:lnTo>
                    <a:pt x="13970" y="1122680"/>
                  </a:lnTo>
                  <a:lnTo>
                    <a:pt x="17779" y="1132839"/>
                  </a:lnTo>
                  <a:lnTo>
                    <a:pt x="22859" y="1141730"/>
                  </a:lnTo>
                  <a:lnTo>
                    <a:pt x="27939" y="1151889"/>
                  </a:lnTo>
                  <a:lnTo>
                    <a:pt x="33020" y="1160780"/>
                  </a:lnTo>
                  <a:lnTo>
                    <a:pt x="39370" y="1169670"/>
                  </a:lnTo>
                  <a:lnTo>
                    <a:pt x="46989" y="1178559"/>
                  </a:lnTo>
                  <a:lnTo>
                    <a:pt x="53339" y="1187449"/>
                  </a:lnTo>
                  <a:lnTo>
                    <a:pt x="68579" y="1202689"/>
                  </a:lnTo>
                  <a:lnTo>
                    <a:pt x="77470" y="1209039"/>
                  </a:lnTo>
                  <a:lnTo>
                    <a:pt x="86359" y="1216659"/>
                  </a:lnTo>
                  <a:lnTo>
                    <a:pt x="95250" y="1221739"/>
                  </a:lnTo>
                  <a:lnTo>
                    <a:pt x="104139" y="1228089"/>
                  </a:lnTo>
                  <a:lnTo>
                    <a:pt x="124459" y="1238249"/>
                  </a:lnTo>
                  <a:lnTo>
                    <a:pt x="165100" y="1250949"/>
                  </a:lnTo>
                  <a:lnTo>
                    <a:pt x="198120" y="1256030"/>
                  </a:lnTo>
                  <a:lnTo>
                    <a:pt x="10774680" y="1256030"/>
                  </a:lnTo>
                  <a:lnTo>
                    <a:pt x="10784840" y="1254759"/>
                  </a:lnTo>
                  <a:lnTo>
                    <a:pt x="10796270" y="1253489"/>
                  </a:lnTo>
                  <a:lnTo>
                    <a:pt x="10806430" y="1250949"/>
                  </a:lnTo>
                  <a:lnTo>
                    <a:pt x="10817860" y="1248409"/>
                  </a:lnTo>
                  <a:lnTo>
                    <a:pt x="10828020" y="1245870"/>
                  </a:lnTo>
                  <a:lnTo>
                    <a:pt x="10848340" y="1238249"/>
                  </a:lnTo>
                  <a:lnTo>
                    <a:pt x="10858500" y="1233170"/>
                  </a:lnTo>
                  <a:lnTo>
                    <a:pt x="10867390" y="1228089"/>
                  </a:lnTo>
                  <a:lnTo>
                    <a:pt x="10877550" y="1221739"/>
                  </a:lnTo>
                  <a:lnTo>
                    <a:pt x="10886440" y="1216659"/>
                  </a:lnTo>
                  <a:lnTo>
                    <a:pt x="10895330" y="1209039"/>
                  </a:lnTo>
                  <a:lnTo>
                    <a:pt x="10902950" y="1202689"/>
                  </a:lnTo>
                  <a:lnTo>
                    <a:pt x="10910570" y="1195070"/>
                  </a:lnTo>
                  <a:lnTo>
                    <a:pt x="10918190" y="1186180"/>
                  </a:lnTo>
                  <a:lnTo>
                    <a:pt x="10925810" y="1178559"/>
                  </a:lnTo>
                  <a:lnTo>
                    <a:pt x="10938510" y="1160780"/>
                  </a:lnTo>
                  <a:lnTo>
                    <a:pt x="10943590" y="1151889"/>
                  </a:lnTo>
                  <a:lnTo>
                    <a:pt x="10949940" y="1141730"/>
                  </a:lnTo>
                  <a:lnTo>
                    <a:pt x="10957560" y="1121409"/>
                  </a:lnTo>
                  <a:lnTo>
                    <a:pt x="10962640" y="1111249"/>
                  </a:lnTo>
                  <a:lnTo>
                    <a:pt x="10967720" y="1090930"/>
                  </a:lnTo>
                  <a:lnTo>
                    <a:pt x="10968990" y="1079499"/>
                  </a:lnTo>
                  <a:lnTo>
                    <a:pt x="10971530" y="1069339"/>
                  </a:lnTo>
                  <a:lnTo>
                    <a:pt x="10971530" y="1046479"/>
                  </a:lnTo>
                  <a:lnTo>
                    <a:pt x="10972800" y="1046479"/>
                  </a:lnTo>
                  <a:lnTo>
                    <a:pt x="10971530" y="209550"/>
                  </a:lnTo>
                  <a:lnTo>
                    <a:pt x="10971530" y="187959"/>
                  </a:lnTo>
                  <a:lnTo>
                    <a:pt x="10968990" y="176529"/>
                  </a:lnTo>
                  <a:lnTo>
                    <a:pt x="10967720" y="166369"/>
                  </a:lnTo>
                  <a:lnTo>
                    <a:pt x="10965180" y="154939"/>
                  </a:lnTo>
                  <a:lnTo>
                    <a:pt x="10962640" y="144779"/>
                  </a:lnTo>
                  <a:lnTo>
                    <a:pt x="10957560" y="134619"/>
                  </a:lnTo>
                  <a:lnTo>
                    <a:pt x="10949940" y="114300"/>
                  </a:lnTo>
                  <a:lnTo>
                    <a:pt x="10943590" y="105409"/>
                  </a:lnTo>
                  <a:lnTo>
                    <a:pt x="10938510" y="95250"/>
                  </a:lnTo>
                  <a:lnTo>
                    <a:pt x="10925810" y="77469"/>
                  </a:lnTo>
                  <a:lnTo>
                    <a:pt x="10918190" y="69850"/>
                  </a:lnTo>
                  <a:lnTo>
                    <a:pt x="10910570" y="60959"/>
                  </a:lnTo>
                  <a:lnTo>
                    <a:pt x="10902950" y="54609"/>
                  </a:lnTo>
                  <a:lnTo>
                    <a:pt x="10895330" y="46989"/>
                  </a:lnTo>
                  <a:lnTo>
                    <a:pt x="10886440" y="40639"/>
                  </a:lnTo>
                  <a:lnTo>
                    <a:pt x="10876280" y="34289"/>
                  </a:lnTo>
                  <a:lnTo>
                    <a:pt x="10867390" y="27939"/>
                  </a:lnTo>
                  <a:lnTo>
                    <a:pt x="10858500" y="22859"/>
                  </a:lnTo>
                  <a:lnTo>
                    <a:pt x="10848340" y="17779"/>
                  </a:lnTo>
                  <a:lnTo>
                    <a:pt x="10828020" y="10159"/>
                  </a:lnTo>
                  <a:lnTo>
                    <a:pt x="10816590" y="7619"/>
                  </a:lnTo>
                  <a:lnTo>
                    <a:pt x="10796270" y="2539"/>
                  </a:lnTo>
                  <a:lnTo>
                    <a:pt x="10784840" y="1269"/>
                  </a:lnTo>
                  <a:close/>
                </a:path>
                <a:path w="10972800" h="1256029">
                  <a:moveTo>
                    <a:pt x="10763250" y="0"/>
                  </a:moveTo>
                  <a:lnTo>
                    <a:pt x="208279" y="0"/>
                  </a:lnTo>
                  <a:lnTo>
                    <a:pt x="198120" y="1269"/>
                  </a:lnTo>
                  <a:lnTo>
                    <a:pt x="10773410" y="1269"/>
                  </a:lnTo>
                  <a:lnTo>
                    <a:pt x="10763250" y="0"/>
                  </a:lnTo>
                  <a:close/>
                </a:path>
              </a:pathLst>
            </a:custGeom>
            <a:solidFill>
              <a:srgbClr val="A5B6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91820" y="4683400"/>
              <a:ext cx="10972800" cy="1256030"/>
            </a:xfrm>
            <a:custGeom>
              <a:avLst/>
              <a:gdLst/>
              <a:ahLst/>
              <a:cxnLst/>
              <a:rect l="l" t="t" r="r" b="b"/>
              <a:pathLst>
                <a:path w="10972800" h="1256029">
                  <a:moveTo>
                    <a:pt x="0" y="209550"/>
                  </a:moveTo>
                  <a:lnTo>
                    <a:pt x="0" y="198119"/>
                  </a:lnTo>
                  <a:lnTo>
                    <a:pt x="1270" y="187959"/>
                  </a:lnTo>
                  <a:lnTo>
                    <a:pt x="10159" y="144779"/>
                  </a:lnTo>
                  <a:lnTo>
                    <a:pt x="13970" y="134619"/>
                  </a:lnTo>
                  <a:lnTo>
                    <a:pt x="17779" y="124459"/>
                  </a:lnTo>
                  <a:lnTo>
                    <a:pt x="22859" y="114300"/>
                  </a:lnTo>
                  <a:lnTo>
                    <a:pt x="27939" y="105409"/>
                  </a:lnTo>
                  <a:lnTo>
                    <a:pt x="33020" y="95250"/>
                  </a:lnTo>
                  <a:lnTo>
                    <a:pt x="39370" y="86359"/>
                  </a:lnTo>
                  <a:lnTo>
                    <a:pt x="45720" y="77469"/>
                  </a:lnTo>
                  <a:lnTo>
                    <a:pt x="53339" y="69850"/>
                  </a:lnTo>
                  <a:lnTo>
                    <a:pt x="60959" y="60959"/>
                  </a:lnTo>
                  <a:lnTo>
                    <a:pt x="68579" y="54609"/>
                  </a:lnTo>
                  <a:lnTo>
                    <a:pt x="77470" y="46989"/>
                  </a:lnTo>
                  <a:lnTo>
                    <a:pt x="85089" y="40639"/>
                  </a:lnTo>
                  <a:lnTo>
                    <a:pt x="95250" y="34289"/>
                  </a:lnTo>
                  <a:lnTo>
                    <a:pt x="104139" y="27939"/>
                  </a:lnTo>
                  <a:lnTo>
                    <a:pt x="114300" y="22859"/>
                  </a:lnTo>
                  <a:lnTo>
                    <a:pt x="124459" y="17779"/>
                  </a:lnTo>
                  <a:lnTo>
                    <a:pt x="133350" y="13969"/>
                  </a:lnTo>
                  <a:lnTo>
                    <a:pt x="143509" y="10159"/>
                  </a:lnTo>
                  <a:lnTo>
                    <a:pt x="154939" y="7619"/>
                  </a:lnTo>
                  <a:lnTo>
                    <a:pt x="165100" y="5079"/>
                  </a:lnTo>
                  <a:lnTo>
                    <a:pt x="176529" y="2539"/>
                  </a:lnTo>
                  <a:lnTo>
                    <a:pt x="186689" y="1269"/>
                  </a:lnTo>
                  <a:lnTo>
                    <a:pt x="198120" y="1269"/>
                  </a:lnTo>
                  <a:lnTo>
                    <a:pt x="208279" y="0"/>
                  </a:lnTo>
                  <a:lnTo>
                    <a:pt x="10763250" y="0"/>
                  </a:lnTo>
                  <a:lnTo>
                    <a:pt x="10773410" y="1269"/>
                  </a:lnTo>
                  <a:lnTo>
                    <a:pt x="10784840" y="1269"/>
                  </a:lnTo>
                  <a:lnTo>
                    <a:pt x="10796270" y="2539"/>
                  </a:lnTo>
                  <a:lnTo>
                    <a:pt x="10806430" y="5079"/>
                  </a:lnTo>
                  <a:lnTo>
                    <a:pt x="10816590" y="7619"/>
                  </a:lnTo>
                  <a:lnTo>
                    <a:pt x="10828020" y="10159"/>
                  </a:lnTo>
                  <a:lnTo>
                    <a:pt x="10838180" y="13969"/>
                  </a:lnTo>
                  <a:lnTo>
                    <a:pt x="10848340" y="17779"/>
                  </a:lnTo>
                  <a:lnTo>
                    <a:pt x="10858500" y="22859"/>
                  </a:lnTo>
                  <a:lnTo>
                    <a:pt x="10867390" y="27939"/>
                  </a:lnTo>
                  <a:lnTo>
                    <a:pt x="10876280" y="34289"/>
                  </a:lnTo>
                  <a:lnTo>
                    <a:pt x="10886440" y="40639"/>
                  </a:lnTo>
                  <a:lnTo>
                    <a:pt x="10895330" y="46989"/>
                  </a:lnTo>
                  <a:lnTo>
                    <a:pt x="10902950" y="54609"/>
                  </a:lnTo>
                  <a:lnTo>
                    <a:pt x="10910570" y="60959"/>
                  </a:lnTo>
                  <a:lnTo>
                    <a:pt x="10918190" y="69850"/>
                  </a:lnTo>
                  <a:lnTo>
                    <a:pt x="10925810" y="77469"/>
                  </a:lnTo>
                  <a:lnTo>
                    <a:pt x="10932160" y="86359"/>
                  </a:lnTo>
                  <a:lnTo>
                    <a:pt x="10938510" y="95250"/>
                  </a:lnTo>
                  <a:lnTo>
                    <a:pt x="10943590" y="105409"/>
                  </a:lnTo>
                  <a:lnTo>
                    <a:pt x="10949940" y="114300"/>
                  </a:lnTo>
                  <a:lnTo>
                    <a:pt x="10953750" y="124459"/>
                  </a:lnTo>
                  <a:lnTo>
                    <a:pt x="10957560" y="134619"/>
                  </a:lnTo>
                  <a:lnTo>
                    <a:pt x="10962640" y="144779"/>
                  </a:lnTo>
                  <a:lnTo>
                    <a:pt x="10965180" y="154939"/>
                  </a:lnTo>
                  <a:lnTo>
                    <a:pt x="10967720" y="166369"/>
                  </a:lnTo>
                  <a:lnTo>
                    <a:pt x="10968990" y="176529"/>
                  </a:lnTo>
                  <a:lnTo>
                    <a:pt x="10971530" y="187959"/>
                  </a:lnTo>
                  <a:lnTo>
                    <a:pt x="10971530" y="198119"/>
                  </a:lnTo>
                  <a:lnTo>
                    <a:pt x="10971530" y="209550"/>
                  </a:lnTo>
                  <a:lnTo>
                    <a:pt x="10972800" y="1046479"/>
                  </a:lnTo>
                  <a:lnTo>
                    <a:pt x="10971530" y="1046479"/>
                  </a:lnTo>
                  <a:lnTo>
                    <a:pt x="10971530" y="1057909"/>
                  </a:lnTo>
                  <a:lnTo>
                    <a:pt x="10971530" y="1069339"/>
                  </a:lnTo>
                  <a:lnTo>
                    <a:pt x="10968990" y="1079499"/>
                  </a:lnTo>
                  <a:lnTo>
                    <a:pt x="10967720" y="1090930"/>
                  </a:lnTo>
                  <a:lnTo>
                    <a:pt x="10965180" y="1101089"/>
                  </a:lnTo>
                  <a:lnTo>
                    <a:pt x="10962640" y="1111249"/>
                  </a:lnTo>
                  <a:lnTo>
                    <a:pt x="10957560" y="1121409"/>
                  </a:lnTo>
                  <a:lnTo>
                    <a:pt x="10953750" y="1131570"/>
                  </a:lnTo>
                  <a:lnTo>
                    <a:pt x="10949940" y="1141730"/>
                  </a:lnTo>
                  <a:lnTo>
                    <a:pt x="10943590" y="1151889"/>
                  </a:lnTo>
                  <a:lnTo>
                    <a:pt x="10938510" y="1160780"/>
                  </a:lnTo>
                  <a:lnTo>
                    <a:pt x="10932160" y="1169670"/>
                  </a:lnTo>
                  <a:lnTo>
                    <a:pt x="10925810" y="1178559"/>
                  </a:lnTo>
                  <a:lnTo>
                    <a:pt x="10918190" y="1186180"/>
                  </a:lnTo>
                  <a:lnTo>
                    <a:pt x="10910570" y="1195070"/>
                  </a:lnTo>
                  <a:lnTo>
                    <a:pt x="10902950" y="1202689"/>
                  </a:lnTo>
                  <a:lnTo>
                    <a:pt x="10895330" y="1209039"/>
                  </a:lnTo>
                  <a:lnTo>
                    <a:pt x="10886440" y="1216659"/>
                  </a:lnTo>
                  <a:lnTo>
                    <a:pt x="10877550" y="1221739"/>
                  </a:lnTo>
                  <a:lnTo>
                    <a:pt x="10867390" y="1228089"/>
                  </a:lnTo>
                  <a:lnTo>
                    <a:pt x="10858500" y="1233170"/>
                  </a:lnTo>
                  <a:lnTo>
                    <a:pt x="10848340" y="1238249"/>
                  </a:lnTo>
                  <a:lnTo>
                    <a:pt x="10838180" y="1242059"/>
                  </a:lnTo>
                  <a:lnTo>
                    <a:pt x="10828020" y="1245870"/>
                  </a:lnTo>
                  <a:lnTo>
                    <a:pt x="10817860" y="1248409"/>
                  </a:lnTo>
                  <a:lnTo>
                    <a:pt x="10806430" y="1250949"/>
                  </a:lnTo>
                  <a:lnTo>
                    <a:pt x="10796270" y="1253489"/>
                  </a:lnTo>
                  <a:lnTo>
                    <a:pt x="10784840" y="1254759"/>
                  </a:lnTo>
                  <a:lnTo>
                    <a:pt x="10774680" y="1256030"/>
                  </a:lnTo>
                  <a:lnTo>
                    <a:pt x="10763250" y="1256030"/>
                  </a:lnTo>
                  <a:lnTo>
                    <a:pt x="208279" y="1256030"/>
                  </a:lnTo>
                  <a:lnTo>
                    <a:pt x="198120" y="1256030"/>
                  </a:lnTo>
                  <a:lnTo>
                    <a:pt x="186689" y="1254759"/>
                  </a:lnTo>
                  <a:lnTo>
                    <a:pt x="176529" y="1253489"/>
                  </a:lnTo>
                  <a:lnTo>
                    <a:pt x="165100" y="1250949"/>
                  </a:lnTo>
                  <a:lnTo>
                    <a:pt x="154939" y="1248409"/>
                  </a:lnTo>
                  <a:lnTo>
                    <a:pt x="144779" y="1245870"/>
                  </a:lnTo>
                  <a:lnTo>
                    <a:pt x="104139" y="1228089"/>
                  </a:lnTo>
                  <a:lnTo>
                    <a:pt x="95250" y="1221739"/>
                  </a:lnTo>
                  <a:lnTo>
                    <a:pt x="86359" y="1216659"/>
                  </a:lnTo>
                  <a:lnTo>
                    <a:pt x="77470" y="1209039"/>
                  </a:lnTo>
                  <a:lnTo>
                    <a:pt x="68579" y="1202689"/>
                  </a:lnTo>
                  <a:lnTo>
                    <a:pt x="60959" y="1195070"/>
                  </a:lnTo>
                  <a:lnTo>
                    <a:pt x="53339" y="1187449"/>
                  </a:lnTo>
                  <a:lnTo>
                    <a:pt x="46989" y="1178559"/>
                  </a:lnTo>
                  <a:lnTo>
                    <a:pt x="39370" y="1169670"/>
                  </a:lnTo>
                  <a:lnTo>
                    <a:pt x="33020" y="1160780"/>
                  </a:lnTo>
                  <a:lnTo>
                    <a:pt x="27939" y="1151889"/>
                  </a:lnTo>
                  <a:lnTo>
                    <a:pt x="22859" y="1141730"/>
                  </a:lnTo>
                  <a:lnTo>
                    <a:pt x="17779" y="1132839"/>
                  </a:lnTo>
                  <a:lnTo>
                    <a:pt x="13970" y="1122680"/>
                  </a:lnTo>
                  <a:lnTo>
                    <a:pt x="10159" y="1111249"/>
                  </a:lnTo>
                  <a:lnTo>
                    <a:pt x="6350" y="1101089"/>
                  </a:lnTo>
                  <a:lnTo>
                    <a:pt x="3809" y="1090930"/>
                  </a:lnTo>
                  <a:lnTo>
                    <a:pt x="2539" y="1079499"/>
                  </a:lnTo>
                  <a:lnTo>
                    <a:pt x="1270" y="1069339"/>
                  </a:lnTo>
                  <a:lnTo>
                    <a:pt x="0" y="1057909"/>
                  </a:lnTo>
                  <a:lnTo>
                    <a:pt x="0" y="1047749"/>
                  </a:lnTo>
                  <a:lnTo>
                    <a:pt x="0" y="209550"/>
                  </a:lnTo>
                  <a:close/>
                </a:path>
                <a:path w="10972800" h="1256029">
                  <a:moveTo>
                    <a:pt x="0" y="0"/>
                  </a:moveTo>
                  <a:lnTo>
                    <a:pt x="0" y="0"/>
                  </a:lnTo>
                </a:path>
                <a:path w="10972800" h="1256029">
                  <a:moveTo>
                    <a:pt x="10972800" y="1256030"/>
                  </a:moveTo>
                  <a:lnTo>
                    <a:pt x="10972800" y="1256030"/>
                  </a:lnTo>
                </a:path>
              </a:pathLst>
            </a:custGeom>
            <a:ln w="19048">
              <a:solidFill>
                <a:srgbClr val="7986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876300" y="5030636"/>
            <a:ext cx="10439399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FFFFFF"/>
                </a:solidFill>
                <a:latin typeface="Corbel"/>
                <a:cs typeface="Corbel"/>
              </a:rPr>
              <a:t>Нормативная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база: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Федеральный закон </a:t>
            </a:r>
            <a:r>
              <a:rPr sz="2400" i="1" spc="-5" dirty="0">
                <a:solidFill>
                  <a:srgbClr val="FFFFFF"/>
                </a:solidFill>
                <a:latin typeface="Corbel"/>
                <a:cs typeface="Corbel"/>
              </a:rPr>
              <a:t>"Об </a:t>
            </a:r>
            <a:r>
              <a:rPr sz="2400" i="1" spc="-10" dirty="0">
                <a:solidFill>
                  <a:srgbClr val="FFFFFF"/>
                </a:solidFill>
                <a:latin typeface="Corbel"/>
                <a:cs typeface="Corbel"/>
              </a:rPr>
              <a:t>ответственном </a:t>
            </a:r>
            <a:r>
              <a:rPr sz="2400" i="1" spc="-5" dirty="0">
                <a:solidFill>
                  <a:srgbClr val="FFFFFF"/>
                </a:solidFill>
                <a:latin typeface="Corbel"/>
                <a:cs typeface="Corbel"/>
              </a:rPr>
              <a:t>обращении </a:t>
            </a:r>
            <a:r>
              <a:rPr sz="2400" i="1" dirty="0">
                <a:solidFill>
                  <a:srgbClr val="FFFFFF"/>
                </a:solidFill>
                <a:latin typeface="Corbel"/>
                <a:cs typeface="Corbel"/>
              </a:rPr>
              <a:t>с  </a:t>
            </a:r>
            <a:r>
              <a:rPr sz="2400" i="1" spc="-5" dirty="0">
                <a:solidFill>
                  <a:srgbClr val="FFFFFF"/>
                </a:solidFill>
                <a:latin typeface="Corbel"/>
                <a:cs typeface="Corbel"/>
              </a:rPr>
              <a:t>животными </a:t>
            </a:r>
            <a:r>
              <a:rPr sz="2400" i="1" dirty="0">
                <a:solidFill>
                  <a:srgbClr val="FFFFFF"/>
                </a:solidFill>
                <a:latin typeface="Corbel"/>
                <a:cs typeface="Corbel"/>
              </a:rPr>
              <a:t>и о </a:t>
            </a:r>
            <a:r>
              <a:rPr sz="2400" i="1" spc="-5" dirty="0">
                <a:solidFill>
                  <a:srgbClr val="FFFFFF"/>
                </a:solidFill>
                <a:latin typeface="Corbel"/>
                <a:cs typeface="Corbel"/>
              </a:rPr>
              <a:t>внесении изменений </a:t>
            </a:r>
            <a:r>
              <a:rPr sz="2400" i="1" dirty="0">
                <a:solidFill>
                  <a:srgbClr val="FFFFFF"/>
                </a:solidFill>
                <a:latin typeface="Corbel"/>
                <a:cs typeface="Corbel"/>
              </a:rPr>
              <a:t>в </a:t>
            </a:r>
            <a:r>
              <a:rPr sz="2400" i="1" spc="-10" dirty="0">
                <a:solidFill>
                  <a:srgbClr val="FFFFFF"/>
                </a:solidFill>
                <a:latin typeface="Corbel"/>
                <a:cs typeface="Corbel"/>
              </a:rPr>
              <a:t>отдельные законодательные акты  </a:t>
            </a:r>
            <a:r>
              <a:rPr sz="2400" i="1" spc="-20" dirty="0">
                <a:solidFill>
                  <a:srgbClr val="FFFFFF"/>
                </a:solidFill>
                <a:latin typeface="Corbel"/>
                <a:cs typeface="Corbel"/>
              </a:rPr>
              <a:t>Российской </a:t>
            </a:r>
            <a:r>
              <a:rPr sz="2400" i="1" spc="-5" dirty="0">
                <a:solidFill>
                  <a:srgbClr val="FFFFFF"/>
                </a:solidFill>
                <a:latin typeface="Corbel"/>
                <a:cs typeface="Corbel"/>
              </a:rPr>
              <a:t>Федерации" от </a:t>
            </a:r>
            <a:r>
              <a:rPr sz="2400" i="1" spc="-15" dirty="0">
                <a:solidFill>
                  <a:srgbClr val="FFFFFF"/>
                </a:solidFill>
                <a:latin typeface="Corbel"/>
                <a:cs typeface="Corbel"/>
              </a:rPr>
              <a:t>27.12.2018 </a:t>
            </a:r>
            <a:r>
              <a:rPr sz="2400" i="1" dirty="0">
                <a:solidFill>
                  <a:srgbClr val="FFFFFF"/>
                </a:solidFill>
                <a:latin typeface="Corbel"/>
                <a:cs typeface="Corbel"/>
              </a:rPr>
              <a:t>N</a:t>
            </a:r>
            <a:r>
              <a:rPr sz="2400" i="1" spc="-13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i="1" spc="-5" dirty="0">
                <a:solidFill>
                  <a:srgbClr val="FFFFFF"/>
                </a:solidFill>
                <a:latin typeface="Corbel"/>
                <a:cs typeface="Corbel"/>
              </a:rPr>
              <a:t>498-ФЗ</a:t>
            </a:r>
            <a:endParaRPr sz="2400" dirty="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1821" y="2027830"/>
            <a:ext cx="3751579" cy="805349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2020"/>
              </a:lnSpc>
              <a:spcBef>
                <a:spcPts val="280"/>
              </a:spcBef>
            </a:pPr>
            <a:r>
              <a:rPr sz="2000" spc="-5" dirty="0">
                <a:latin typeface="Arial"/>
                <a:cs typeface="Arial"/>
              </a:rPr>
              <a:t>3) </a:t>
            </a:r>
            <a:r>
              <a:rPr sz="2000" spc="-15" dirty="0">
                <a:latin typeface="Arial"/>
                <a:cs typeface="Arial"/>
              </a:rPr>
              <a:t>Просвещать </a:t>
            </a:r>
            <a:r>
              <a:rPr sz="2000" spc="-10" dirty="0">
                <a:latin typeface="Arial"/>
                <a:cs typeface="Arial"/>
              </a:rPr>
              <a:t>население </a:t>
            </a:r>
            <a:r>
              <a:rPr sz="2000" dirty="0">
                <a:latin typeface="Arial"/>
                <a:cs typeface="Arial"/>
              </a:rPr>
              <a:t>в </a:t>
            </a:r>
            <a:r>
              <a:rPr sz="2000" spc="-15" dirty="0">
                <a:latin typeface="Arial"/>
                <a:cs typeface="Arial"/>
              </a:rPr>
              <a:t>области  </a:t>
            </a:r>
            <a:r>
              <a:rPr sz="2000" spc="-10" dirty="0">
                <a:latin typeface="Arial"/>
                <a:cs typeface="Arial"/>
              </a:rPr>
              <a:t>обращения </a:t>
            </a:r>
            <a:r>
              <a:rPr sz="2000" dirty="0">
                <a:latin typeface="Arial"/>
                <a:cs typeface="Arial"/>
              </a:rPr>
              <a:t>с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животными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76800" y="1905000"/>
            <a:ext cx="6608444" cy="2321275"/>
          </a:xfrm>
          <a:prstGeom prst="rect">
            <a:avLst/>
          </a:prstGeom>
        </p:spPr>
        <p:txBody>
          <a:bodyPr vert="horz" wrap="square" lIns="0" tIns="31114" rIns="0" bIns="0" rtlCol="0">
            <a:spAutoFit/>
          </a:bodyPr>
          <a:lstStyle/>
          <a:p>
            <a:pPr marL="12700" marR="5080">
              <a:lnSpc>
                <a:spcPct val="93300"/>
              </a:lnSpc>
              <a:spcBef>
                <a:spcPts val="244"/>
              </a:spcBef>
            </a:pPr>
            <a:r>
              <a:rPr sz="2000" spc="-20" dirty="0">
                <a:latin typeface="Arial"/>
                <a:cs typeface="Arial"/>
              </a:rPr>
              <a:t>4)</a:t>
            </a:r>
            <a:r>
              <a:rPr lang="en-US" sz="2000" spc="-20" dirty="0">
                <a:latin typeface="Arial"/>
                <a:cs typeface="Arial"/>
              </a:rPr>
              <a:t> </a:t>
            </a:r>
            <a:r>
              <a:rPr sz="2000" spc="-20" dirty="0" err="1">
                <a:latin typeface="Arial"/>
                <a:cs typeface="Arial"/>
              </a:rPr>
              <a:t>Подготавливать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по </a:t>
            </a:r>
            <a:r>
              <a:rPr sz="2000" spc="-35" dirty="0">
                <a:latin typeface="Arial"/>
                <a:cs typeface="Arial"/>
              </a:rPr>
              <a:t>результатам </a:t>
            </a:r>
            <a:r>
              <a:rPr sz="2000" spc="-10" dirty="0">
                <a:latin typeface="Arial"/>
                <a:cs typeface="Arial"/>
              </a:rPr>
              <a:t>деятельности </a:t>
            </a:r>
            <a:r>
              <a:rPr sz="2000" spc="-15" dirty="0">
                <a:latin typeface="Arial"/>
                <a:cs typeface="Arial"/>
              </a:rPr>
              <a:t>итоговый  </a:t>
            </a:r>
            <a:r>
              <a:rPr sz="2000" spc="-5" dirty="0">
                <a:latin typeface="Arial"/>
                <a:cs typeface="Arial"/>
              </a:rPr>
              <a:t>документ </a:t>
            </a:r>
            <a:r>
              <a:rPr sz="2000" dirty="0">
                <a:latin typeface="Arial"/>
                <a:cs typeface="Arial"/>
              </a:rPr>
              <a:t>и </a:t>
            </a:r>
            <a:r>
              <a:rPr sz="2000" spc="-10" dirty="0">
                <a:latin typeface="Arial"/>
                <a:cs typeface="Arial"/>
              </a:rPr>
              <a:t>направлять </a:t>
            </a:r>
            <a:r>
              <a:rPr sz="2000" spc="-20" dirty="0">
                <a:latin typeface="Arial"/>
                <a:cs typeface="Arial"/>
              </a:rPr>
              <a:t>его </a:t>
            </a:r>
            <a:r>
              <a:rPr sz="2000" dirty="0">
                <a:latin typeface="Arial"/>
                <a:cs typeface="Arial"/>
              </a:rPr>
              <a:t>в </a:t>
            </a:r>
            <a:r>
              <a:rPr sz="2000" spc="-15" dirty="0">
                <a:latin typeface="Arial"/>
                <a:cs typeface="Arial"/>
              </a:rPr>
              <a:t>органы </a:t>
            </a:r>
            <a:r>
              <a:rPr sz="2000" spc="-20" dirty="0">
                <a:latin typeface="Arial"/>
                <a:cs typeface="Arial"/>
              </a:rPr>
              <a:t>гос </a:t>
            </a:r>
            <a:r>
              <a:rPr sz="2000" spc="-15" dirty="0">
                <a:latin typeface="Arial"/>
                <a:cs typeface="Arial"/>
              </a:rPr>
              <a:t>власти </a:t>
            </a:r>
            <a:r>
              <a:rPr sz="2000" spc="-10" dirty="0">
                <a:latin typeface="Arial"/>
                <a:cs typeface="Arial"/>
              </a:rPr>
              <a:t>РФ,  </a:t>
            </a:r>
            <a:r>
              <a:rPr sz="2000" spc="-15" dirty="0">
                <a:latin typeface="Arial"/>
                <a:cs typeface="Arial"/>
              </a:rPr>
              <a:t>органы </a:t>
            </a:r>
            <a:r>
              <a:rPr sz="2000" spc="-20" dirty="0">
                <a:latin typeface="Arial"/>
                <a:cs typeface="Arial"/>
              </a:rPr>
              <a:t>гос </a:t>
            </a:r>
            <a:r>
              <a:rPr sz="2000" spc="-15" dirty="0">
                <a:latin typeface="Arial"/>
                <a:cs typeface="Arial"/>
              </a:rPr>
              <a:t>власти </a:t>
            </a:r>
            <a:r>
              <a:rPr sz="2000" spc="-10" dirty="0">
                <a:latin typeface="Arial"/>
                <a:cs typeface="Arial"/>
              </a:rPr>
              <a:t>субъектов </a:t>
            </a:r>
            <a:r>
              <a:rPr sz="2000" spc="-15" dirty="0">
                <a:latin typeface="Arial"/>
                <a:cs typeface="Arial"/>
              </a:rPr>
              <a:t>РФ, органы </a:t>
            </a:r>
            <a:r>
              <a:rPr sz="2000" spc="-10" dirty="0">
                <a:latin typeface="Arial"/>
                <a:cs typeface="Arial"/>
              </a:rPr>
              <a:t>местного  самоуправления, </a:t>
            </a:r>
            <a:r>
              <a:rPr sz="2000" spc="-20" dirty="0">
                <a:latin typeface="Arial"/>
                <a:cs typeface="Arial"/>
              </a:rPr>
              <a:t>гос </a:t>
            </a:r>
            <a:r>
              <a:rPr sz="2000" dirty="0">
                <a:latin typeface="Arial"/>
                <a:cs typeface="Arial"/>
              </a:rPr>
              <a:t>и </a:t>
            </a:r>
            <a:r>
              <a:rPr sz="2000" spc="-5" dirty="0">
                <a:latin typeface="Arial"/>
                <a:cs typeface="Arial"/>
              </a:rPr>
              <a:t>муниципальные </a:t>
            </a:r>
            <a:r>
              <a:rPr sz="2000" spc="-10" dirty="0">
                <a:latin typeface="Arial"/>
                <a:cs typeface="Arial"/>
              </a:rPr>
              <a:t>организации,  </a:t>
            </a:r>
            <a:r>
              <a:rPr sz="2000" spc="-5" dirty="0">
                <a:latin typeface="Arial"/>
                <a:cs typeface="Arial"/>
              </a:rPr>
              <a:t>иные </a:t>
            </a:r>
            <a:r>
              <a:rPr sz="2000" spc="-15" dirty="0">
                <a:latin typeface="Arial"/>
                <a:cs typeface="Arial"/>
              </a:rPr>
              <a:t>органы </a:t>
            </a:r>
            <a:r>
              <a:rPr sz="2000" dirty="0">
                <a:latin typeface="Arial"/>
                <a:cs typeface="Arial"/>
              </a:rPr>
              <a:t>и </a:t>
            </a:r>
            <a:r>
              <a:rPr sz="2000" spc="-10" dirty="0">
                <a:latin typeface="Arial"/>
                <a:cs typeface="Arial"/>
              </a:rPr>
              <a:t>организации, осуществляющие </a:t>
            </a:r>
            <a:r>
              <a:rPr sz="2000" dirty="0">
                <a:latin typeface="Arial"/>
                <a:cs typeface="Arial"/>
              </a:rPr>
              <a:t>в  </a:t>
            </a:r>
            <a:r>
              <a:rPr sz="2000" spc="-15" dirty="0">
                <a:latin typeface="Arial"/>
                <a:cs typeface="Arial"/>
              </a:rPr>
              <a:t>соответствии </a:t>
            </a:r>
            <a:r>
              <a:rPr sz="2000" dirty="0">
                <a:latin typeface="Arial"/>
                <a:cs typeface="Arial"/>
              </a:rPr>
              <a:t>с </a:t>
            </a:r>
            <a:r>
              <a:rPr sz="2000" spc="-10" dirty="0">
                <a:latin typeface="Arial"/>
                <a:cs typeface="Arial"/>
              </a:rPr>
              <a:t>федеральными </a:t>
            </a:r>
            <a:r>
              <a:rPr sz="2000" spc="-5" dirty="0">
                <a:latin typeface="Arial"/>
                <a:cs typeface="Arial"/>
              </a:rPr>
              <a:t>законами </a:t>
            </a:r>
            <a:r>
              <a:rPr sz="2000" spc="-20" dirty="0">
                <a:latin typeface="Arial"/>
                <a:cs typeface="Arial"/>
              </a:rPr>
              <a:t>отдельные  </a:t>
            </a:r>
            <a:r>
              <a:rPr sz="2000" spc="-10" dirty="0">
                <a:latin typeface="Arial"/>
                <a:cs typeface="Arial"/>
              </a:rPr>
              <a:t>публичные </a:t>
            </a:r>
            <a:r>
              <a:rPr sz="2000" spc="-15" dirty="0">
                <a:latin typeface="Arial"/>
                <a:cs typeface="Arial"/>
              </a:rPr>
              <a:t>полномочия </a:t>
            </a:r>
            <a:r>
              <a:rPr sz="2000" spc="-10" dirty="0">
                <a:latin typeface="Arial"/>
                <a:cs typeface="Arial"/>
              </a:rPr>
              <a:t>(различны </a:t>
            </a:r>
            <a:r>
              <a:rPr sz="2000" dirty="0">
                <a:latin typeface="Arial"/>
                <a:cs typeface="Arial"/>
              </a:rPr>
              <a:t>для </a:t>
            </a:r>
            <a:r>
              <a:rPr sz="2000" spc="-10" dirty="0">
                <a:latin typeface="Arial"/>
                <a:cs typeface="Arial"/>
              </a:rPr>
              <a:t>каждого субъекта  </a:t>
            </a:r>
            <a:r>
              <a:rPr sz="2000" spc="-15" dirty="0">
                <a:latin typeface="Arial"/>
                <a:cs typeface="Arial"/>
              </a:rPr>
              <a:t>РФ)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700" y="457200"/>
            <a:ext cx="11658600" cy="1474763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R="5080" algn="ctr">
              <a:spcBef>
                <a:spcPts val="3600"/>
              </a:spcBef>
            </a:pPr>
            <a:r>
              <a:rPr sz="4000" b="1" spc="-5" dirty="0"/>
              <a:t>Какие </a:t>
            </a:r>
            <a:r>
              <a:rPr sz="4000" b="1" spc="-10" dirty="0"/>
              <a:t>обязанности </a:t>
            </a:r>
            <a:r>
              <a:rPr sz="4000" b="1" dirty="0"/>
              <a:t>у</a:t>
            </a:r>
            <a:r>
              <a:rPr sz="4000" b="1" spc="-65" dirty="0"/>
              <a:t> </a:t>
            </a:r>
            <a:r>
              <a:rPr sz="4000" b="1" spc="-15" dirty="0"/>
              <a:t>общественного  </a:t>
            </a:r>
            <a:r>
              <a:rPr sz="4000" b="1" spc="-10" dirty="0" err="1"/>
              <a:t>инспектора</a:t>
            </a:r>
            <a:r>
              <a:rPr sz="4000" b="1" spc="-10" dirty="0"/>
              <a:t>?</a:t>
            </a:r>
            <a:br>
              <a:rPr lang="en-US" sz="4000" b="1" spc="-10" dirty="0"/>
            </a:br>
            <a:r>
              <a:rPr sz="4400" b="1" spc="-5" dirty="0" err="1"/>
              <a:t>Он</a:t>
            </a:r>
            <a:r>
              <a:rPr sz="4400" b="1" spc="-10" dirty="0"/>
              <a:t> </a:t>
            </a:r>
            <a:r>
              <a:rPr sz="4400" b="1" spc="-10" dirty="0" err="1"/>
              <a:t>обязан</a:t>
            </a:r>
            <a:r>
              <a:rPr sz="4400" spc="-10" dirty="0"/>
              <a:t>:</a:t>
            </a:r>
            <a:endParaRPr sz="4400" dirty="0"/>
          </a:p>
        </p:txBody>
      </p:sp>
      <p:grpSp>
        <p:nvGrpSpPr>
          <p:cNvPr id="3" name="object 3"/>
          <p:cNvGrpSpPr/>
          <p:nvPr/>
        </p:nvGrpSpPr>
        <p:grpSpPr>
          <a:xfrm>
            <a:off x="537159" y="2571390"/>
            <a:ext cx="5090160" cy="3759200"/>
            <a:chOff x="572135" y="1957346"/>
            <a:chExt cx="5090160" cy="3759200"/>
          </a:xfrm>
        </p:grpSpPr>
        <p:sp>
          <p:nvSpPr>
            <p:cNvPr id="4" name="object 4"/>
            <p:cNvSpPr/>
            <p:nvPr/>
          </p:nvSpPr>
          <p:spPr>
            <a:xfrm>
              <a:off x="581659" y="1966870"/>
              <a:ext cx="5071110" cy="3740150"/>
            </a:xfrm>
            <a:custGeom>
              <a:avLst/>
              <a:gdLst/>
              <a:ahLst/>
              <a:cxnLst/>
              <a:rect l="l" t="t" r="r" b="b"/>
              <a:pathLst>
                <a:path w="5071110" h="3740150">
                  <a:moveTo>
                    <a:pt x="4447540" y="0"/>
                  </a:moveTo>
                  <a:lnTo>
                    <a:pt x="623570" y="0"/>
                  </a:lnTo>
                  <a:lnTo>
                    <a:pt x="590550" y="1270"/>
                  </a:lnTo>
                  <a:lnTo>
                    <a:pt x="525780" y="7620"/>
                  </a:lnTo>
                  <a:lnTo>
                    <a:pt x="462280" y="21590"/>
                  </a:lnTo>
                  <a:lnTo>
                    <a:pt x="400050" y="41910"/>
                  </a:lnTo>
                  <a:lnTo>
                    <a:pt x="340359" y="68580"/>
                  </a:lnTo>
                  <a:lnTo>
                    <a:pt x="283209" y="100330"/>
                  </a:lnTo>
                  <a:lnTo>
                    <a:pt x="231140" y="138430"/>
                  </a:lnTo>
                  <a:lnTo>
                    <a:pt x="182880" y="182880"/>
                  </a:lnTo>
                  <a:lnTo>
                    <a:pt x="138430" y="231140"/>
                  </a:lnTo>
                  <a:lnTo>
                    <a:pt x="100330" y="283210"/>
                  </a:lnTo>
                  <a:lnTo>
                    <a:pt x="68580" y="340360"/>
                  </a:lnTo>
                  <a:lnTo>
                    <a:pt x="41910" y="400050"/>
                  </a:lnTo>
                  <a:lnTo>
                    <a:pt x="21590" y="462280"/>
                  </a:lnTo>
                  <a:lnTo>
                    <a:pt x="7620" y="525780"/>
                  </a:lnTo>
                  <a:lnTo>
                    <a:pt x="1270" y="590550"/>
                  </a:lnTo>
                  <a:lnTo>
                    <a:pt x="0" y="623570"/>
                  </a:lnTo>
                  <a:lnTo>
                    <a:pt x="0" y="3117850"/>
                  </a:lnTo>
                  <a:lnTo>
                    <a:pt x="3810" y="3182620"/>
                  </a:lnTo>
                  <a:lnTo>
                    <a:pt x="13970" y="3247390"/>
                  </a:lnTo>
                  <a:lnTo>
                    <a:pt x="30480" y="3309620"/>
                  </a:lnTo>
                  <a:lnTo>
                    <a:pt x="54610" y="3370580"/>
                  </a:lnTo>
                  <a:lnTo>
                    <a:pt x="83820" y="3429000"/>
                  </a:lnTo>
                  <a:lnTo>
                    <a:pt x="119380" y="3483610"/>
                  </a:lnTo>
                  <a:lnTo>
                    <a:pt x="160020" y="3534410"/>
                  </a:lnTo>
                  <a:lnTo>
                    <a:pt x="207010" y="3580130"/>
                  </a:lnTo>
                  <a:lnTo>
                    <a:pt x="256540" y="3622040"/>
                  </a:lnTo>
                  <a:lnTo>
                    <a:pt x="340359" y="3672840"/>
                  </a:lnTo>
                  <a:lnTo>
                    <a:pt x="400050" y="3699510"/>
                  </a:lnTo>
                  <a:lnTo>
                    <a:pt x="462280" y="3718560"/>
                  </a:lnTo>
                  <a:lnTo>
                    <a:pt x="525780" y="3732530"/>
                  </a:lnTo>
                  <a:lnTo>
                    <a:pt x="590550" y="3740150"/>
                  </a:lnTo>
                  <a:lnTo>
                    <a:pt x="4480560" y="3740150"/>
                  </a:lnTo>
                  <a:lnTo>
                    <a:pt x="4545330" y="3732530"/>
                  </a:lnTo>
                  <a:lnTo>
                    <a:pt x="4608830" y="3718560"/>
                  </a:lnTo>
                  <a:lnTo>
                    <a:pt x="4671060" y="3699510"/>
                  </a:lnTo>
                  <a:lnTo>
                    <a:pt x="4730750" y="3672840"/>
                  </a:lnTo>
                  <a:lnTo>
                    <a:pt x="4786630" y="3639820"/>
                  </a:lnTo>
                  <a:lnTo>
                    <a:pt x="4839970" y="3601720"/>
                  </a:lnTo>
                  <a:lnTo>
                    <a:pt x="4888230" y="3557270"/>
                  </a:lnTo>
                  <a:lnTo>
                    <a:pt x="4951730" y="3483610"/>
                  </a:lnTo>
                  <a:lnTo>
                    <a:pt x="4987290" y="3429000"/>
                  </a:lnTo>
                  <a:lnTo>
                    <a:pt x="5016500" y="3370580"/>
                  </a:lnTo>
                  <a:lnTo>
                    <a:pt x="5049520" y="3279140"/>
                  </a:lnTo>
                  <a:lnTo>
                    <a:pt x="5062220" y="3214370"/>
                  </a:lnTo>
                  <a:lnTo>
                    <a:pt x="5067300" y="3182620"/>
                  </a:lnTo>
                  <a:lnTo>
                    <a:pt x="5069742" y="3150870"/>
                  </a:lnTo>
                  <a:lnTo>
                    <a:pt x="5069840" y="3117850"/>
                  </a:lnTo>
                  <a:lnTo>
                    <a:pt x="5071110" y="3117850"/>
                  </a:lnTo>
                  <a:lnTo>
                    <a:pt x="5069840" y="623570"/>
                  </a:lnTo>
                  <a:lnTo>
                    <a:pt x="5069840" y="590550"/>
                  </a:lnTo>
                  <a:lnTo>
                    <a:pt x="5067300" y="557530"/>
                  </a:lnTo>
                  <a:lnTo>
                    <a:pt x="5057140" y="494030"/>
                  </a:lnTo>
                  <a:lnTo>
                    <a:pt x="5039360" y="430530"/>
                  </a:lnTo>
                  <a:lnTo>
                    <a:pt x="5016500" y="369570"/>
                  </a:lnTo>
                  <a:lnTo>
                    <a:pt x="4987290" y="311150"/>
                  </a:lnTo>
                  <a:lnTo>
                    <a:pt x="4951730" y="256540"/>
                  </a:lnTo>
                  <a:lnTo>
                    <a:pt x="4909820" y="205740"/>
                  </a:lnTo>
                  <a:lnTo>
                    <a:pt x="4864100" y="160020"/>
                  </a:lnTo>
                  <a:lnTo>
                    <a:pt x="4813300" y="119380"/>
                  </a:lnTo>
                  <a:lnTo>
                    <a:pt x="4758690" y="83820"/>
                  </a:lnTo>
                  <a:lnTo>
                    <a:pt x="4700270" y="54610"/>
                  </a:lnTo>
                  <a:lnTo>
                    <a:pt x="4639310" y="30480"/>
                  </a:lnTo>
                  <a:lnTo>
                    <a:pt x="4577080" y="13970"/>
                  </a:lnTo>
                  <a:lnTo>
                    <a:pt x="4512310" y="3810"/>
                  </a:lnTo>
                  <a:lnTo>
                    <a:pt x="4480560" y="1270"/>
                  </a:lnTo>
                  <a:lnTo>
                    <a:pt x="4447540" y="0"/>
                  </a:lnTo>
                  <a:close/>
                </a:path>
              </a:pathLst>
            </a:custGeom>
            <a:solidFill>
              <a:srgbClr val="A5B6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81659" y="1966870"/>
              <a:ext cx="5071110" cy="3740150"/>
            </a:xfrm>
            <a:custGeom>
              <a:avLst/>
              <a:gdLst/>
              <a:ahLst/>
              <a:cxnLst/>
              <a:rect l="l" t="t" r="r" b="b"/>
              <a:pathLst>
                <a:path w="5071110" h="3740150">
                  <a:moveTo>
                    <a:pt x="0" y="623570"/>
                  </a:moveTo>
                  <a:lnTo>
                    <a:pt x="1270" y="590550"/>
                  </a:lnTo>
                  <a:lnTo>
                    <a:pt x="3810" y="557530"/>
                  </a:lnTo>
                  <a:lnTo>
                    <a:pt x="13970" y="494030"/>
                  </a:lnTo>
                  <a:lnTo>
                    <a:pt x="30480" y="430530"/>
                  </a:lnTo>
                  <a:lnTo>
                    <a:pt x="54610" y="369570"/>
                  </a:lnTo>
                  <a:lnTo>
                    <a:pt x="83820" y="311150"/>
                  </a:lnTo>
                  <a:lnTo>
                    <a:pt x="119380" y="256540"/>
                  </a:lnTo>
                  <a:lnTo>
                    <a:pt x="160020" y="205740"/>
                  </a:lnTo>
                  <a:lnTo>
                    <a:pt x="207010" y="160020"/>
                  </a:lnTo>
                  <a:lnTo>
                    <a:pt x="256540" y="119380"/>
                  </a:lnTo>
                  <a:lnTo>
                    <a:pt x="312420" y="83820"/>
                  </a:lnTo>
                  <a:lnTo>
                    <a:pt x="369570" y="54610"/>
                  </a:lnTo>
                  <a:lnTo>
                    <a:pt x="430530" y="30480"/>
                  </a:lnTo>
                  <a:lnTo>
                    <a:pt x="494030" y="13970"/>
                  </a:lnTo>
                  <a:lnTo>
                    <a:pt x="557530" y="3810"/>
                  </a:lnTo>
                  <a:lnTo>
                    <a:pt x="623570" y="0"/>
                  </a:lnTo>
                  <a:lnTo>
                    <a:pt x="4447540" y="0"/>
                  </a:lnTo>
                  <a:lnTo>
                    <a:pt x="4512310" y="3810"/>
                  </a:lnTo>
                  <a:lnTo>
                    <a:pt x="4577080" y="13970"/>
                  </a:lnTo>
                  <a:lnTo>
                    <a:pt x="4639310" y="30480"/>
                  </a:lnTo>
                  <a:lnTo>
                    <a:pt x="4700270" y="54610"/>
                  </a:lnTo>
                  <a:lnTo>
                    <a:pt x="4758690" y="83820"/>
                  </a:lnTo>
                  <a:lnTo>
                    <a:pt x="4813300" y="119380"/>
                  </a:lnTo>
                  <a:lnTo>
                    <a:pt x="4864100" y="160020"/>
                  </a:lnTo>
                  <a:lnTo>
                    <a:pt x="4909820" y="205740"/>
                  </a:lnTo>
                  <a:lnTo>
                    <a:pt x="4951730" y="256540"/>
                  </a:lnTo>
                  <a:lnTo>
                    <a:pt x="4987290" y="311150"/>
                  </a:lnTo>
                  <a:lnTo>
                    <a:pt x="5016500" y="369570"/>
                  </a:lnTo>
                  <a:lnTo>
                    <a:pt x="5039360" y="430530"/>
                  </a:lnTo>
                  <a:lnTo>
                    <a:pt x="5057140" y="494030"/>
                  </a:lnTo>
                  <a:lnTo>
                    <a:pt x="5062220" y="525780"/>
                  </a:lnTo>
                  <a:lnTo>
                    <a:pt x="5067300" y="557530"/>
                  </a:lnTo>
                  <a:lnTo>
                    <a:pt x="5069840" y="590550"/>
                  </a:lnTo>
                  <a:lnTo>
                    <a:pt x="5069840" y="623570"/>
                  </a:lnTo>
                  <a:lnTo>
                    <a:pt x="5071110" y="3117850"/>
                  </a:lnTo>
                  <a:lnTo>
                    <a:pt x="5069840" y="3117850"/>
                  </a:lnTo>
                  <a:lnTo>
                    <a:pt x="5069840" y="3149600"/>
                  </a:lnTo>
                  <a:lnTo>
                    <a:pt x="5067300" y="3182620"/>
                  </a:lnTo>
                  <a:lnTo>
                    <a:pt x="5062220" y="3214370"/>
                  </a:lnTo>
                  <a:lnTo>
                    <a:pt x="5057140" y="3247390"/>
                  </a:lnTo>
                  <a:lnTo>
                    <a:pt x="5049520" y="3279140"/>
                  </a:lnTo>
                  <a:lnTo>
                    <a:pt x="5029200" y="3340100"/>
                  </a:lnTo>
                  <a:lnTo>
                    <a:pt x="5002530" y="3399790"/>
                  </a:lnTo>
                  <a:lnTo>
                    <a:pt x="4969510" y="3456940"/>
                  </a:lnTo>
                  <a:lnTo>
                    <a:pt x="4931410" y="3509010"/>
                  </a:lnTo>
                  <a:lnTo>
                    <a:pt x="4888230" y="3557270"/>
                  </a:lnTo>
                  <a:lnTo>
                    <a:pt x="4839970" y="3601720"/>
                  </a:lnTo>
                  <a:lnTo>
                    <a:pt x="4786630" y="3639820"/>
                  </a:lnTo>
                  <a:lnTo>
                    <a:pt x="4758690" y="3656330"/>
                  </a:lnTo>
                  <a:lnTo>
                    <a:pt x="4730750" y="3672840"/>
                  </a:lnTo>
                  <a:lnTo>
                    <a:pt x="4671060" y="3699510"/>
                  </a:lnTo>
                  <a:lnTo>
                    <a:pt x="4608830" y="3718560"/>
                  </a:lnTo>
                  <a:lnTo>
                    <a:pt x="4545330" y="3732530"/>
                  </a:lnTo>
                  <a:lnTo>
                    <a:pt x="4512310" y="3736340"/>
                  </a:lnTo>
                  <a:lnTo>
                    <a:pt x="4480560" y="3740150"/>
                  </a:lnTo>
                  <a:lnTo>
                    <a:pt x="4447540" y="3740150"/>
                  </a:lnTo>
                  <a:lnTo>
                    <a:pt x="623570" y="3740150"/>
                  </a:lnTo>
                  <a:lnTo>
                    <a:pt x="590550" y="3740150"/>
                  </a:lnTo>
                  <a:lnTo>
                    <a:pt x="557530" y="3737610"/>
                  </a:lnTo>
                  <a:lnTo>
                    <a:pt x="494030" y="3726180"/>
                  </a:lnTo>
                  <a:lnTo>
                    <a:pt x="430530" y="3709670"/>
                  </a:lnTo>
                  <a:lnTo>
                    <a:pt x="369570" y="3686810"/>
                  </a:lnTo>
                  <a:lnTo>
                    <a:pt x="312420" y="3656330"/>
                  </a:lnTo>
                  <a:lnTo>
                    <a:pt x="284480" y="3639820"/>
                  </a:lnTo>
                  <a:lnTo>
                    <a:pt x="231140" y="3601720"/>
                  </a:lnTo>
                  <a:lnTo>
                    <a:pt x="182880" y="3557270"/>
                  </a:lnTo>
                  <a:lnTo>
                    <a:pt x="138430" y="3509010"/>
                  </a:lnTo>
                  <a:lnTo>
                    <a:pt x="100330" y="3456940"/>
                  </a:lnTo>
                  <a:lnTo>
                    <a:pt x="68580" y="3399790"/>
                  </a:lnTo>
                  <a:lnTo>
                    <a:pt x="41910" y="3341370"/>
                  </a:lnTo>
                  <a:lnTo>
                    <a:pt x="21590" y="3279140"/>
                  </a:lnTo>
                  <a:lnTo>
                    <a:pt x="7620" y="3215640"/>
                  </a:lnTo>
                  <a:lnTo>
                    <a:pt x="1270" y="3150870"/>
                  </a:lnTo>
                  <a:lnTo>
                    <a:pt x="0" y="3117850"/>
                  </a:lnTo>
                  <a:lnTo>
                    <a:pt x="0" y="623570"/>
                  </a:lnTo>
                  <a:close/>
                </a:path>
                <a:path w="5071110" h="3740150">
                  <a:moveTo>
                    <a:pt x="0" y="0"/>
                  </a:moveTo>
                  <a:lnTo>
                    <a:pt x="0" y="0"/>
                  </a:lnTo>
                </a:path>
                <a:path w="5071110" h="3740150">
                  <a:moveTo>
                    <a:pt x="5071110" y="3740150"/>
                  </a:moveTo>
                  <a:lnTo>
                    <a:pt x="5071110" y="3740150"/>
                  </a:lnTo>
                </a:path>
              </a:pathLst>
            </a:custGeom>
            <a:ln w="19048">
              <a:solidFill>
                <a:srgbClr val="7986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90600" y="2940120"/>
            <a:ext cx="4373882" cy="29674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2100" marR="280670" indent="-2794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1.		</a:t>
            </a:r>
            <a:r>
              <a:rPr sz="2400" spc="-25" dirty="0">
                <a:solidFill>
                  <a:srgbClr val="FFFFFF"/>
                </a:solidFill>
                <a:latin typeface="Corbel"/>
                <a:cs typeface="Corbel"/>
              </a:rPr>
              <a:t>соблюдать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ограничения,  связанные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с</a:t>
            </a:r>
            <a:r>
              <a:rPr sz="2400" spc="-7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деятельностью</a:t>
            </a:r>
            <a:endParaRPr sz="2400" dirty="0">
              <a:latin typeface="Corbel"/>
              <a:cs typeface="Corbel"/>
            </a:endParaRPr>
          </a:p>
          <a:p>
            <a:pPr marL="13970" marR="5080" algn="ctr">
              <a:lnSpc>
                <a:spcPct val="100000"/>
              </a:lnSpc>
            </a:pP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физических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и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юридических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лиц;  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Минприроды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(в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том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числе  </a:t>
            </a:r>
            <a:r>
              <a:rPr sz="2400" spc="-20" dirty="0">
                <a:solidFill>
                  <a:srgbClr val="FFFFFF"/>
                </a:solidFill>
                <a:latin typeface="Corbel"/>
                <a:cs typeface="Corbel"/>
              </a:rPr>
              <a:t>Росприроднадзор),  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Ростехнадзора;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департамента  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природопользования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и 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окружающей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 среды</a:t>
            </a:r>
            <a:endParaRPr sz="2400" dirty="0">
              <a:latin typeface="Corbel"/>
              <a:cs typeface="Corbe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477000" y="2580914"/>
            <a:ext cx="5071110" cy="3740150"/>
            <a:chOff x="6853555" y="2133875"/>
            <a:chExt cx="4987290" cy="3582670"/>
          </a:xfrm>
        </p:grpSpPr>
        <p:sp>
          <p:nvSpPr>
            <p:cNvPr id="8" name="object 8"/>
            <p:cNvSpPr/>
            <p:nvPr/>
          </p:nvSpPr>
          <p:spPr>
            <a:xfrm>
              <a:off x="6863079" y="2143400"/>
              <a:ext cx="4968240" cy="3563620"/>
            </a:xfrm>
            <a:custGeom>
              <a:avLst/>
              <a:gdLst/>
              <a:ahLst/>
              <a:cxnLst/>
              <a:rect l="l" t="t" r="r" b="b"/>
              <a:pathLst>
                <a:path w="4968240" h="3563620">
                  <a:moveTo>
                    <a:pt x="4405630" y="0"/>
                  </a:moveTo>
                  <a:lnTo>
                    <a:pt x="562610" y="0"/>
                  </a:lnTo>
                  <a:lnTo>
                    <a:pt x="530860" y="2539"/>
                  </a:lnTo>
                  <a:lnTo>
                    <a:pt x="469900" y="12700"/>
                  </a:lnTo>
                  <a:lnTo>
                    <a:pt x="410210" y="29210"/>
                  </a:lnTo>
                  <a:lnTo>
                    <a:pt x="351790" y="50800"/>
                  </a:lnTo>
                  <a:lnTo>
                    <a:pt x="295910" y="80010"/>
                  </a:lnTo>
                  <a:lnTo>
                    <a:pt x="270510" y="96519"/>
                  </a:lnTo>
                  <a:lnTo>
                    <a:pt x="243840" y="113029"/>
                  </a:lnTo>
                  <a:lnTo>
                    <a:pt x="195579" y="152400"/>
                  </a:lnTo>
                  <a:lnTo>
                    <a:pt x="152400" y="196850"/>
                  </a:lnTo>
                  <a:lnTo>
                    <a:pt x="113029" y="245110"/>
                  </a:lnTo>
                  <a:lnTo>
                    <a:pt x="78740" y="297179"/>
                  </a:lnTo>
                  <a:lnTo>
                    <a:pt x="50800" y="351789"/>
                  </a:lnTo>
                  <a:lnTo>
                    <a:pt x="27940" y="410210"/>
                  </a:lnTo>
                  <a:lnTo>
                    <a:pt x="20320" y="440689"/>
                  </a:lnTo>
                  <a:lnTo>
                    <a:pt x="12700" y="469900"/>
                  </a:lnTo>
                  <a:lnTo>
                    <a:pt x="6350" y="500379"/>
                  </a:lnTo>
                  <a:lnTo>
                    <a:pt x="2540" y="532129"/>
                  </a:lnTo>
                  <a:lnTo>
                    <a:pt x="0" y="562610"/>
                  </a:lnTo>
                  <a:lnTo>
                    <a:pt x="0" y="3001010"/>
                  </a:lnTo>
                  <a:lnTo>
                    <a:pt x="6350" y="3063240"/>
                  </a:lnTo>
                  <a:lnTo>
                    <a:pt x="20320" y="3124200"/>
                  </a:lnTo>
                  <a:lnTo>
                    <a:pt x="39370" y="3182620"/>
                  </a:lnTo>
                  <a:lnTo>
                    <a:pt x="78740" y="3267709"/>
                  </a:lnTo>
                  <a:lnTo>
                    <a:pt x="113029" y="3318509"/>
                  </a:lnTo>
                  <a:lnTo>
                    <a:pt x="152400" y="3366770"/>
                  </a:lnTo>
                  <a:lnTo>
                    <a:pt x="195579" y="3411220"/>
                  </a:lnTo>
                  <a:lnTo>
                    <a:pt x="243840" y="3450590"/>
                  </a:lnTo>
                  <a:lnTo>
                    <a:pt x="297179" y="3484879"/>
                  </a:lnTo>
                  <a:lnTo>
                    <a:pt x="351790" y="3512820"/>
                  </a:lnTo>
                  <a:lnTo>
                    <a:pt x="410210" y="3534409"/>
                  </a:lnTo>
                  <a:lnTo>
                    <a:pt x="469900" y="3550920"/>
                  </a:lnTo>
                  <a:lnTo>
                    <a:pt x="532129" y="3561079"/>
                  </a:lnTo>
                  <a:lnTo>
                    <a:pt x="562610" y="3563620"/>
                  </a:lnTo>
                  <a:lnTo>
                    <a:pt x="4405630" y="3563620"/>
                  </a:lnTo>
                  <a:lnTo>
                    <a:pt x="4467860" y="3557270"/>
                  </a:lnTo>
                  <a:lnTo>
                    <a:pt x="4528820" y="3543300"/>
                  </a:lnTo>
                  <a:lnTo>
                    <a:pt x="4587240" y="3524250"/>
                  </a:lnTo>
                  <a:lnTo>
                    <a:pt x="4672330" y="3484879"/>
                  </a:lnTo>
                  <a:lnTo>
                    <a:pt x="4724400" y="3450590"/>
                  </a:lnTo>
                  <a:lnTo>
                    <a:pt x="4772660" y="3411220"/>
                  </a:lnTo>
                  <a:lnTo>
                    <a:pt x="4815840" y="3366770"/>
                  </a:lnTo>
                  <a:lnTo>
                    <a:pt x="4855210" y="3318509"/>
                  </a:lnTo>
                  <a:lnTo>
                    <a:pt x="4889500" y="3266440"/>
                  </a:lnTo>
                  <a:lnTo>
                    <a:pt x="4917440" y="3211829"/>
                  </a:lnTo>
                  <a:lnTo>
                    <a:pt x="4939030" y="3153410"/>
                  </a:lnTo>
                  <a:lnTo>
                    <a:pt x="4955540" y="3093720"/>
                  </a:lnTo>
                  <a:lnTo>
                    <a:pt x="4965700" y="3031490"/>
                  </a:lnTo>
                  <a:lnTo>
                    <a:pt x="4968240" y="3001010"/>
                  </a:lnTo>
                  <a:lnTo>
                    <a:pt x="4968240" y="593089"/>
                  </a:lnTo>
                  <a:lnTo>
                    <a:pt x="4965700" y="532129"/>
                  </a:lnTo>
                  <a:lnTo>
                    <a:pt x="4955540" y="469900"/>
                  </a:lnTo>
                  <a:lnTo>
                    <a:pt x="4939030" y="410210"/>
                  </a:lnTo>
                  <a:lnTo>
                    <a:pt x="4917440" y="351789"/>
                  </a:lnTo>
                  <a:lnTo>
                    <a:pt x="4888230" y="295910"/>
                  </a:lnTo>
                  <a:lnTo>
                    <a:pt x="4855210" y="245110"/>
                  </a:lnTo>
                  <a:lnTo>
                    <a:pt x="4815840" y="196850"/>
                  </a:lnTo>
                  <a:lnTo>
                    <a:pt x="4771390" y="152400"/>
                  </a:lnTo>
                  <a:lnTo>
                    <a:pt x="4723130" y="113029"/>
                  </a:lnTo>
                  <a:lnTo>
                    <a:pt x="4644390" y="64769"/>
                  </a:lnTo>
                  <a:lnTo>
                    <a:pt x="4587240" y="39369"/>
                  </a:lnTo>
                  <a:lnTo>
                    <a:pt x="4528820" y="20319"/>
                  </a:lnTo>
                  <a:lnTo>
                    <a:pt x="4436110" y="2539"/>
                  </a:lnTo>
                  <a:lnTo>
                    <a:pt x="4405630" y="0"/>
                  </a:lnTo>
                  <a:close/>
                </a:path>
              </a:pathLst>
            </a:custGeom>
            <a:solidFill>
              <a:srgbClr val="A5B6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863079" y="2143400"/>
              <a:ext cx="4968240" cy="3563620"/>
            </a:xfrm>
            <a:custGeom>
              <a:avLst/>
              <a:gdLst/>
              <a:ahLst/>
              <a:cxnLst/>
              <a:rect l="l" t="t" r="r" b="b"/>
              <a:pathLst>
                <a:path w="4968240" h="3563620">
                  <a:moveTo>
                    <a:pt x="0" y="594360"/>
                  </a:moveTo>
                  <a:lnTo>
                    <a:pt x="0" y="562610"/>
                  </a:lnTo>
                  <a:lnTo>
                    <a:pt x="2540" y="532129"/>
                  </a:lnTo>
                  <a:lnTo>
                    <a:pt x="6350" y="500379"/>
                  </a:lnTo>
                  <a:lnTo>
                    <a:pt x="12700" y="469900"/>
                  </a:lnTo>
                  <a:lnTo>
                    <a:pt x="20320" y="440689"/>
                  </a:lnTo>
                  <a:lnTo>
                    <a:pt x="27940" y="410210"/>
                  </a:lnTo>
                  <a:lnTo>
                    <a:pt x="39370" y="381000"/>
                  </a:lnTo>
                  <a:lnTo>
                    <a:pt x="50800" y="351789"/>
                  </a:lnTo>
                  <a:lnTo>
                    <a:pt x="63500" y="323850"/>
                  </a:lnTo>
                  <a:lnTo>
                    <a:pt x="95250" y="270510"/>
                  </a:lnTo>
                  <a:lnTo>
                    <a:pt x="132079" y="219710"/>
                  </a:lnTo>
                  <a:lnTo>
                    <a:pt x="173990" y="173989"/>
                  </a:lnTo>
                  <a:lnTo>
                    <a:pt x="219710" y="132079"/>
                  </a:lnTo>
                  <a:lnTo>
                    <a:pt x="270510" y="96519"/>
                  </a:lnTo>
                  <a:lnTo>
                    <a:pt x="295910" y="80010"/>
                  </a:lnTo>
                  <a:lnTo>
                    <a:pt x="351790" y="50800"/>
                  </a:lnTo>
                  <a:lnTo>
                    <a:pt x="410210" y="29210"/>
                  </a:lnTo>
                  <a:lnTo>
                    <a:pt x="469900" y="12700"/>
                  </a:lnTo>
                  <a:lnTo>
                    <a:pt x="530860" y="2539"/>
                  </a:lnTo>
                  <a:lnTo>
                    <a:pt x="562610" y="0"/>
                  </a:lnTo>
                  <a:lnTo>
                    <a:pt x="593090" y="0"/>
                  </a:lnTo>
                  <a:lnTo>
                    <a:pt x="4375150" y="0"/>
                  </a:lnTo>
                  <a:lnTo>
                    <a:pt x="4405630" y="0"/>
                  </a:lnTo>
                  <a:lnTo>
                    <a:pt x="4436110" y="2539"/>
                  </a:lnTo>
                  <a:lnTo>
                    <a:pt x="4498340" y="12700"/>
                  </a:lnTo>
                  <a:lnTo>
                    <a:pt x="4558030" y="29210"/>
                  </a:lnTo>
                  <a:lnTo>
                    <a:pt x="4616450" y="50800"/>
                  </a:lnTo>
                  <a:lnTo>
                    <a:pt x="4671060" y="80010"/>
                  </a:lnTo>
                  <a:lnTo>
                    <a:pt x="4723130" y="113029"/>
                  </a:lnTo>
                  <a:lnTo>
                    <a:pt x="4771390" y="152400"/>
                  </a:lnTo>
                  <a:lnTo>
                    <a:pt x="4815840" y="196850"/>
                  </a:lnTo>
                  <a:lnTo>
                    <a:pt x="4855210" y="245110"/>
                  </a:lnTo>
                  <a:lnTo>
                    <a:pt x="4888230" y="295910"/>
                  </a:lnTo>
                  <a:lnTo>
                    <a:pt x="4917440" y="351789"/>
                  </a:lnTo>
                  <a:lnTo>
                    <a:pt x="4939030" y="410210"/>
                  </a:lnTo>
                  <a:lnTo>
                    <a:pt x="4955540" y="469900"/>
                  </a:lnTo>
                  <a:lnTo>
                    <a:pt x="4965700" y="532129"/>
                  </a:lnTo>
                  <a:lnTo>
                    <a:pt x="4966970" y="562610"/>
                  </a:lnTo>
                  <a:lnTo>
                    <a:pt x="4968240" y="593089"/>
                  </a:lnTo>
                  <a:lnTo>
                    <a:pt x="4968240" y="2969260"/>
                  </a:lnTo>
                  <a:lnTo>
                    <a:pt x="4968240" y="3001010"/>
                  </a:lnTo>
                  <a:lnTo>
                    <a:pt x="4965700" y="3031490"/>
                  </a:lnTo>
                  <a:lnTo>
                    <a:pt x="4955540" y="3093720"/>
                  </a:lnTo>
                  <a:lnTo>
                    <a:pt x="4939030" y="3153410"/>
                  </a:lnTo>
                  <a:lnTo>
                    <a:pt x="4917440" y="3211829"/>
                  </a:lnTo>
                  <a:lnTo>
                    <a:pt x="4889500" y="3266440"/>
                  </a:lnTo>
                  <a:lnTo>
                    <a:pt x="4855210" y="3318509"/>
                  </a:lnTo>
                  <a:lnTo>
                    <a:pt x="4815840" y="3366770"/>
                  </a:lnTo>
                  <a:lnTo>
                    <a:pt x="4772660" y="3411220"/>
                  </a:lnTo>
                  <a:lnTo>
                    <a:pt x="4724400" y="3450590"/>
                  </a:lnTo>
                  <a:lnTo>
                    <a:pt x="4672330" y="3484879"/>
                  </a:lnTo>
                  <a:lnTo>
                    <a:pt x="4616450" y="3512820"/>
                  </a:lnTo>
                  <a:lnTo>
                    <a:pt x="4558030" y="3534409"/>
                  </a:lnTo>
                  <a:lnTo>
                    <a:pt x="4498340" y="3550920"/>
                  </a:lnTo>
                  <a:lnTo>
                    <a:pt x="4437380" y="3561079"/>
                  </a:lnTo>
                  <a:lnTo>
                    <a:pt x="4405630" y="3563620"/>
                  </a:lnTo>
                  <a:lnTo>
                    <a:pt x="4375150" y="3563620"/>
                  </a:lnTo>
                  <a:lnTo>
                    <a:pt x="593090" y="3563620"/>
                  </a:lnTo>
                  <a:lnTo>
                    <a:pt x="562610" y="3563620"/>
                  </a:lnTo>
                  <a:lnTo>
                    <a:pt x="532129" y="3561079"/>
                  </a:lnTo>
                  <a:lnTo>
                    <a:pt x="469900" y="3550920"/>
                  </a:lnTo>
                  <a:lnTo>
                    <a:pt x="410210" y="3534409"/>
                  </a:lnTo>
                  <a:lnTo>
                    <a:pt x="351790" y="3512820"/>
                  </a:lnTo>
                  <a:lnTo>
                    <a:pt x="297179" y="3484879"/>
                  </a:lnTo>
                  <a:lnTo>
                    <a:pt x="243840" y="3450590"/>
                  </a:lnTo>
                  <a:lnTo>
                    <a:pt x="195579" y="3411220"/>
                  </a:lnTo>
                  <a:lnTo>
                    <a:pt x="152400" y="3366770"/>
                  </a:lnTo>
                  <a:lnTo>
                    <a:pt x="113029" y="3318509"/>
                  </a:lnTo>
                  <a:lnTo>
                    <a:pt x="78740" y="3267709"/>
                  </a:lnTo>
                  <a:lnTo>
                    <a:pt x="50800" y="3211829"/>
                  </a:lnTo>
                  <a:lnTo>
                    <a:pt x="29210" y="3153410"/>
                  </a:lnTo>
                  <a:lnTo>
                    <a:pt x="12700" y="3093720"/>
                  </a:lnTo>
                  <a:lnTo>
                    <a:pt x="2540" y="3032760"/>
                  </a:lnTo>
                  <a:lnTo>
                    <a:pt x="0" y="3001010"/>
                  </a:lnTo>
                  <a:lnTo>
                    <a:pt x="0" y="2970529"/>
                  </a:lnTo>
                  <a:lnTo>
                    <a:pt x="0" y="594360"/>
                  </a:lnTo>
                  <a:close/>
                </a:path>
                <a:path w="4968240" h="3563620">
                  <a:moveTo>
                    <a:pt x="0" y="0"/>
                  </a:moveTo>
                  <a:lnTo>
                    <a:pt x="0" y="0"/>
                  </a:lnTo>
                </a:path>
                <a:path w="4968240" h="3563620">
                  <a:moveTo>
                    <a:pt x="4968240" y="3563620"/>
                  </a:moveTo>
                  <a:lnTo>
                    <a:pt x="4968240" y="3563620"/>
                  </a:lnTo>
                </a:path>
              </a:pathLst>
            </a:custGeom>
            <a:ln w="19048">
              <a:solidFill>
                <a:srgbClr val="7986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742430" y="2895600"/>
            <a:ext cx="4540248" cy="29674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4417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2.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не 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создавать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препятствия  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деятельности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физических лиц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и 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юридических </a:t>
            </a:r>
            <a:r>
              <a:rPr sz="2400" spc="5" dirty="0">
                <a:solidFill>
                  <a:srgbClr val="FFFFFF"/>
                </a:solidFill>
                <a:latin typeface="Corbel"/>
                <a:cs typeface="Corbel"/>
              </a:rPr>
              <a:t>лиц, 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публичных 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организаций, 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Минприроды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(в</a:t>
            </a:r>
            <a:r>
              <a:rPr sz="2400" spc="-5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том</a:t>
            </a:r>
            <a:endParaRPr sz="2400" dirty="0">
              <a:latin typeface="Corbel"/>
              <a:cs typeface="Corbel"/>
            </a:endParaRPr>
          </a:p>
          <a:p>
            <a:pPr marL="229870" marR="221615" indent="635" algn="ctr">
              <a:lnSpc>
                <a:spcPct val="100000"/>
              </a:lnSpc>
            </a:pP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числе </a:t>
            </a:r>
            <a:r>
              <a:rPr sz="2400" spc="-20" dirty="0">
                <a:solidFill>
                  <a:srgbClr val="FFFFFF"/>
                </a:solidFill>
                <a:latin typeface="Corbel"/>
                <a:cs typeface="Corbel"/>
              </a:rPr>
              <a:t>Росприроднадзор),  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Ростехнадзора;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департамента  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природопользования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и 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окружающей</a:t>
            </a:r>
            <a:r>
              <a:rPr sz="2400" spc="-2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среды</a:t>
            </a:r>
            <a:endParaRPr sz="2400" dirty="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9410" y="235860"/>
            <a:ext cx="8933179" cy="1470914"/>
          </a:xfrm>
          <a:prstGeom prst="rect">
            <a:avLst/>
          </a:prstGeom>
        </p:spPr>
        <p:txBody>
          <a:bodyPr vert="horz" wrap="square" lIns="0" tIns="237489" rIns="0" bIns="0" rtlCol="0">
            <a:spAutoFit/>
          </a:bodyPr>
          <a:lstStyle/>
          <a:p>
            <a:pPr marL="937260" marR="5080" indent="-904240">
              <a:lnSpc>
                <a:spcPts val="4750"/>
              </a:lnSpc>
              <a:spcBef>
                <a:spcPts val="700"/>
              </a:spcBef>
            </a:pPr>
            <a:r>
              <a:rPr sz="4400" b="1" dirty="0"/>
              <a:t>Перед </a:t>
            </a:r>
            <a:r>
              <a:rPr sz="4400" b="1" spc="-30" dirty="0"/>
              <a:t>кем </a:t>
            </a:r>
            <a:r>
              <a:rPr sz="4400" b="1" spc="-10" dirty="0"/>
              <a:t>возникают обязанности </a:t>
            </a:r>
            <a:r>
              <a:rPr sz="4400" b="1" dirty="0"/>
              <a:t>у  </a:t>
            </a:r>
            <a:r>
              <a:rPr sz="4400" b="1" spc="-10" dirty="0"/>
              <a:t>общественного </a:t>
            </a:r>
            <a:r>
              <a:rPr sz="4400" b="1" spc="-5" dirty="0"/>
              <a:t>инспектора?</a:t>
            </a:r>
            <a:endParaRPr sz="4400" b="1" dirty="0"/>
          </a:p>
        </p:txBody>
      </p:sp>
      <p:grpSp>
        <p:nvGrpSpPr>
          <p:cNvPr id="3" name="object 3"/>
          <p:cNvGrpSpPr/>
          <p:nvPr/>
        </p:nvGrpSpPr>
        <p:grpSpPr>
          <a:xfrm>
            <a:off x="1130935" y="2209800"/>
            <a:ext cx="9959974" cy="2133599"/>
            <a:chOff x="1130935" y="2429785"/>
            <a:chExt cx="10215880" cy="1487170"/>
          </a:xfrm>
          <a:solidFill>
            <a:schemeClr val="bg1"/>
          </a:solidFill>
        </p:grpSpPr>
        <p:sp>
          <p:nvSpPr>
            <p:cNvPr id="4" name="object 4"/>
            <p:cNvSpPr/>
            <p:nvPr/>
          </p:nvSpPr>
          <p:spPr>
            <a:xfrm>
              <a:off x="1140459" y="2439310"/>
              <a:ext cx="10196830" cy="1468120"/>
            </a:xfrm>
            <a:custGeom>
              <a:avLst/>
              <a:gdLst/>
              <a:ahLst/>
              <a:cxnLst/>
              <a:rect l="l" t="t" r="r" b="b"/>
              <a:pathLst>
                <a:path w="10196830" h="1468120">
                  <a:moveTo>
                    <a:pt x="9965690" y="0"/>
                  </a:moveTo>
                  <a:lnTo>
                    <a:pt x="231140" y="0"/>
                  </a:lnTo>
                  <a:lnTo>
                    <a:pt x="205740" y="2539"/>
                  </a:lnTo>
                  <a:lnTo>
                    <a:pt x="194309" y="5079"/>
                  </a:lnTo>
                  <a:lnTo>
                    <a:pt x="181609" y="7619"/>
                  </a:lnTo>
                  <a:lnTo>
                    <a:pt x="168909" y="11429"/>
                  </a:lnTo>
                  <a:lnTo>
                    <a:pt x="157480" y="16509"/>
                  </a:lnTo>
                  <a:lnTo>
                    <a:pt x="144780" y="21589"/>
                  </a:lnTo>
                  <a:lnTo>
                    <a:pt x="100330" y="46989"/>
                  </a:lnTo>
                  <a:lnTo>
                    <a:pt x="62230" y="81279"/>
                  </a:lnTo>
                  <a:lnTo>
                    <a:pt x="26670" y="133350"/>
                  </a:lnTo>
                  <a:lnTo>
                    <a:pt x="11430" y="168909"/>
                  </a:lnTo>
                  <a:lnTo>
                    <a:pt x="8890" y="180339"/>
                  </a:lnTo>
                  <a:lnTo>
                    <a:pt x="5080" y="193039"/>
                  </a:lnTo>
                  <a:lnTo>
                    <a:pt x="2540" y="205739"/>
                  </a:lnTo>
                  <a:lnTo>
                    <a:pt x="0" y="231139"/>
                  </a:lnTo>
                  <a:lnTo>
                    <a:pt x="0" y="1236979"/>
                  </a:lnTo>
                  <a:lnTo>
                    <a:pt x="1270" y="1249679"/>
                  </a:lnTo>
                  <a:lnTo>
                    <a:pt x="3809" y="1262379"/>
                  </a:lnTo>
                  <a:lnTo>
                    <a:pt x="5080" y="1275079"/>
                  </a:lnTo>
                  <a:lnTo>
                    <a:pt x="8890" y="1287779"/>
                  </a:lnTo>
                  <a:lnTo>
                    <a:pt x="11430" y="1299209"/>
                  </a:lnTo>
                  <a:lnTo>
                    <a:pt x="16509" y="1311909"/>
                  </a:lnTo>
                  <a:lnTo>
                    <a:pt x="39370" y="1356359"/>
                  </a:lnTo>
                  <a:lnTo>
                    <a:pt x="63500" y="1386839"/>
                  </a:lnTo>
                  <a:lnTo>
                    <a:pt x="71120" y="1395729"/>
                  </a:lnTo>
                  <a:lnTo>
                    <a:pt x="100330" y="1421129"/>
                  </a:lnTo>
                  <a:lnTo>
                    <a:pt x="133350" y="1441449"/>
                  </a:lnTo>
                  <a:lnTo>
                    <a:pt x="157480" y="1451609"/>
                  </a:lnTo>
                  <a:lnTo>
                    <a:pt x="168909" y="1456689"/>
                  </a:lnTo>
                  <a:lnTo>
                    <a:pt x="181609" y="1459229"/>
                  </a:lnTo>
                  <a:lnTo>
                    <a:pt x="194309" y="1463039"/>
                  </a:lnTo>
                  <a:lnTo>
                    <a:pt x="205740" y="1465579"/>
                  </a:lnTo>
                  <a:lnTo>
                    <a:pt x="231140" y="1468119"/>
                  </a:lnTo>
                  <a:lnTo>
                    <a:pt x="9965690" y="1468119"/>
                  </a:lnTo>
                  <a:lnTo>
                    <a:pt x="9978390" y="1466849"/>
                  </a:lnTo>
                  <a:lnTo>
                    <a:pt x="9991090" y="1464309"/>
                  </a:lnTo>
                  <a:lnTo>
                    <a:pt x="10003790" y="1463039"/>
                  </a:lnTo>
                  <a:lnTo>
                    <a:pt x="10016490" y="1459229"/>
                  </a:lnTo>
                  <a:lnTo>
                    <a:pt x="10027920" y="1456689"/>
                  </a:lnTo>
                  <a:lnTo>
                    <a:pt x="10040620" y="1451609"/>
                  </a:lnTo>
                  <a:lnTo>
                    <a:pt x="10085070" y="1428749"/>
                  </a:lnTo>
                  <a:lnTo>
                    <a:pt x="10124440" y="1395729"/>
                  </a:lnTo>
                  <a:lnTo>
                    <a:pt x="10134600" y="1386839"/>
                  </a:lnTo>
                  <a:lnTo>
                    <a:pt x="10142220" y="1376679"/>
                  </a:lnTo>
                  <a:lnTo>
                    <a:pt x="10149840" y="1367789"/>
                  </a:lnTo>
                  <a:lnTo>
                    <a:pt x="10157460" y="1356359"/>
                  </a:lnTo>
                  <a:lnTo>
                    <a:pt x="10163810" y="1344929"/>
                  </a:lnTo>
                  <a:lnTo>
                    <a:pt x="10170160" y="1334769"/>
                  </a:lnTo>
                  <a:lnTo>
                    <a:pt x="10175240" y="1323339"/>
                  </a:lnTo>
                  <a:lnTo>
                    <a:pt x="10180320" y="1310639"/>
                  </a:lnTo>
                  <a:lnTo>
                    <a:pt x="10185400" y="1299209"/>
                  </a:lnTo>
                  <a:lnTo>
                    <a:pt x="10187940" y="1286509"/>
                  </a:lnTo>
                  <a:lnTo>
                    <a:pt x="10191750" y="1273809"/>
                  </a:lnTo>
                  <a:lnTo>
                    <a:pt x="10194290" y="1261109"/>
                  </a:lnTo>
                  <a:lnTo>
                    <a:pt x="10195560" y="1249679"/>
                  </a:lnTo>
                  <a:lnTo>
                    <a:pt x="10196830" y="1236979"/>
                  </a:lnTo>
                  <a:lnTo>
                    <a:pt x="10196830" y="231139"/>
                  </a:lnTo>
                  <a:lnTo>
                    <a:pt x="10194290" y="205739"/>
                  </a:lnTo>
                  <a:lnTo>
                    <a:pt x="10191750" y="193039"/>
                  </a:lnTo>
                  <a:lnTo>
                    <a:pt x="10187940" y="180339"/>
                  </a:lnTo>
                  <a:lnTo>
                    <a:pt x="10185400" y="168909"/>
                  </a:lnTo>
                  <a:lnTo>
                    <a:pt x="10170160" y="133350"/>
                  </a:lnTo>
                  <a:lnTo>
                    <a:pt x="10142220" y="90169"/>
                  </a:lnTo>
                  <a:lnTo>
                    <a:pt x="10115550" y="62229"/>
                  </a:lnTo>
                  <a:lnTo>
                    <a:pt x="10074910" y="33019"/>
                  </a:lnTo>
                  <a:lnTo>
                    <a:pt x="10039350" y="16509"/>
                  </a:lnTo>
                  <a:lnTo>
                    <a:pt x="10027920" y="11429"/>
                  </a:lnTo>
                  <a:lnTo>
                    <a:pt x="10015220" y="7619"/>
                  </a:lnTo>
                  <a:lnTo>
                    <a:pt x="9989820" y="2539"/>
                  </a:lnTo>
                  <a:lnTo>
                    <a:pt x="9978390" y="1269"/>
                  </a:lnTo>
                  <a:lnTo>
                    <a:pt x="996569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40459" y="2439310"/>
              <a:ext cx="10196830" cy="1468120"/>
            </a:xfrm>
            <a:custGeom>
              <a:avLst/>
              <a:gdLst/>
              <a:ahLst/>
              <a:cxnLst/>
              <a:rect l="l" t="t" r="r" b="b"/>
              <a:pathLst>
                <a:path w="10196830" h="1468120">
                  <a:moveTo>
                    <a:pt x="0" y="243839"/>
                  </a:moveTo>
                  <a:lnTo>
                    <a:pt x="0" y="231139"/>
                  </a:lnTo>
                  <a:lnTo>
                    <a:pt x="1270" y="218439"/>
                  </a:lnTo>
                  <a:lnTo>
                    <a:pt x="2540" y="205739"/>
                  </a:lnTo>
                  <a:lnTo>
                    <a:pt x="5080" y="193039"/>
                  </a:lnTo>
                  <a:lnTo>
                    <a:pt x="8890" y="180339"/>
                  </a:lnTo>
                  <a:lnTo>
                    <a:pt x="11430" y="168909"/>
                  </a:lnTo>
                  <a:lnTo>
                    <a:pt x="16509" y="156209"/>
                  </a:lnTo>
                  <a:lnTo>
                    <a:pt x="21590" y="144779"/>
                  </a:lnTo>
                  <a:lnTo>
                    <a:pt x="26670" y="133350"/>
                  </a:lnTo>
                  <a:lnTo>
                    <a:pt x="33020" y="121919"/>
                  </a:lnTo>
                  <a:lnTo>
                    <a:pt x="39370" y="110489"/>
                  </a:lnTo>
                  <a:lnTo>
                    <a:pt x="46990" y="100329"/>
                  </a:lnTo>
                  <a:lnTo>
                    <a:pt x="54609" y="90169"/>
                  </a:lnTo>
                  <a:lnTo>
                    <a:pt x="81280" y="62229"/>
                  </a:lnTo>
                  <a:lnTo>
                    <a:pt x="121920" y="33019"/>
                  </a:lnTo>
                  <a:lnTo>
                    <a:pt x="157480" y="16509"/>
                  </a:lnTo>
                  <a:lnTo>
                    <a:pt x="168909" y="11429"/>
                  </a:lnTo>
                  <a:lnTo>
                    <a:pt x="181609" y="7619"/>
                  </a:lnTo>
                  <a:lnTo>
                    <a:pt x="194309" y="5079"/>
                  </a:lnTo>
                  <a:lnTo>
                    <a:pt x="205740" y="2539"/>
                  </a:lnTo>
                  <a:lnTo>
                    <a:pt x="218440" y="1269"/>
                  </a:lnTo>
                  <a:lnTo>
                    <a:pt x="231140" y="0"/>
                  </a:lnTo>
                  <a:lnTo>
                    <a:pt x="243840" y="0"/>
                  </a:lnTo>
                  <a:lnTo>
                    <a:pt x="9951720" y="0"/>
                  </a:lnTo>
                  <a:lnTo>
                    <a:pt x="9965690" y="0"/>
                  </a:lnTo>
                  <a:lnTo>
                    <a:pt x="9978390" y="1269"/>
                  </a:lnTo>
                  <a:lnTo>
                    <a:pt x="9989820" y="2539"/>
                  </a:lnTo>
                  <a:lnTo>
                    <a:pt x="10002520" y="5079"/>
                  </a:lnTo>
                  <a:lnTo>
                    <a:pt x="10015220" y="7619"/>
                  </a:lnTo>
                  <a:lnTo>
                    <a:pt x="10027920" y="11429"/>
                  </a:lnTo>
                  <a:lnTo>
                    <a:pt x="10039350" y="16509"/>
                  </a:lnTo>
                  <a:lnTo>
                    <a:pt x="10052050" y="21589"/>
                  </a:lnTo>
                  <a:lnTo>
                    <a:pt x="10095230" y="46989"/>
                  </a:lnTo>
                  <a:lnTo>
                    <a:pt x="10134600" y="81279"/>
                  </a:lnTo>
                  <a:lnTo>
                    <a:pt x="10149840" y="100329"/>
                  </a:lnTo>
                  <a:lnTo>
                    <a:pt x="10157460" y="110489"/>
                  </a:lnTo>
                  <a:lnTo>
                    <a:pt x="10163810" y="121919"/>
                  </a:lnTo>
                  <a:lnTo>
                    <a:pt x="10170160" y="133350"/>
                  </a:lnTo>
                  <a:lnTo>
                    <a:pt x="10175240" y="144779"/>
                  </a:lnTo>
                  <a:lnTo>
                    <a:pt x="10180320" y="156209"/>
                  </a:lnTo>
                  <a:lnTo>
                    <a:pt x="10185400" y="168909"/>
                  </a:lnTo>
                  <a:lnTo>
                    <a:pt x="10187940" y="180339"/>
                  </a:lnTo>
                  <a:lnTo>
                    <a:pt x="10191750" y="193039"/>
                  </a:lnTo>
                  <a:lnTo>
                    <a:pt x="10194290" y="205739"/>
                  </a:lnTo>
                  <a:lnTo>
                    <a:pt x="10195560" y="218439"/>
                  </a:lnTo>
                  <a:lnTo>
                    <a:pt x="10196830" y="231139"/>
                  </a:lnTo>
                  <a:lnTo>
                    <a:pt x="10196830" y="243839"/>
                  </a:lnTo>
                  <a:lnTo>
                    <a:pt x="10196830" y="1223009"/>
                  </a:lnTo>
                  <a:lnTo>
                    <a:pt x="10196830" y="1236979"/>
                  </a:lnTo>
                  <a:lnTo>
                    <a:pt x="10195560" y="1249679"/>
                  </a:lnTo>
                  <a:lnTo>
                    <a:pt x="10194290" y="1261109"/>
                  </a:lnTo>
                  <a:lnTo>
                    <a:pt x="10191750" y="1273809"/>
                  </a:lnTo>
                  <a:lnTo>
                    <a:pt x="10187940" y="1286509"/>
                  </a:lnTo>
                  <a:lnTo>
                    <a:pt x="10185400" y="1299209"/>
                  </a:lnTo>
                  <a:lnTo>
                    <a:pt x="10180320" y="1310639"/>
                  </a:lnTo>
                  <a:lnTo>
                    <a:pt x="10175240" y="1323339"/>
                  </a:lnTo>
                  <a:lnTo>
                    <a:pt x="10170160" y="1334769"/>
                  </a:lnTo>
                  <a:lnTo>
                    <a:pt x="10163810" y="1344929"/>
                  </a:lnTo>
                  <a:lnTo>
                    <a:pt x="10157460" y="1356359"/>
                  </a:lnTo>
                  <a:lnTo>
                    <a:pt x="10149840" y="1367789"/>
                  </a:lnTo>
                  <a:lnTo>
                    <a:pt x="10142220" y="1376679"/>
                  </a:lnTo>
                  <a:lnTo>
                    <a:pt x="10134600" y="1386839"/>
                  </a:lnTo>
                  <a:lnTo>
                    <a:pt x="10124440" y="1395729"/>
                  </a:lnTo>
                  <a:lnTo>
                    <a:pt x="10115550" y="1404619"/>
                  </a:lnTo>
                  <a:lnTo>
                    <a:pt x="10106660" y="1413509"/>
                  </a:lnTo>
                  <a:lnTo>
                    <a:pt x="10096500" y="1421129"/>
                  </a:lnTo>
                  <a:lnTo>
                    <a:pt x="10085070" y="1428749"/>
                  </a:lnTo>
                  <a:lnTo>
                    <a:pt x="10074910" y="1435099"/>
                  </a:lnTo>
                  <a:lnTo>
                    <a:pt x="10063480" y="1441449"/>
                  </a:lnTo>
                  <a:lnTo>
                    <a:pt x="10052050" y="1446529"/>
                  </a:lnTo>
                  <a:lnTo>
                    <a:pt x="10040620" y="1451609"/>
                  </a:lnTo>
                  <a:lnTo>
                    <a:pt x="10027920" y="1456689"/>
                  </a:lnTo>
                  <a:lnTo>
                    <a:pt x="10016490" y="1459229"/>
                  </a:lnTo>
                  <a:lnTo>
                    <a:pt x="10003790" y="1463039"/>
                  </a:lnTo>
                  <a:lnTo>
                    <a:pt x="9991090" y="1464309"/>
                  </a:lnTo>
                  <a:lnTo>
                    <a:pt x="9978390" y="1466849"/>
                  </a:lnTo>
                  <a:lnTo>
                    <a:pt x="9965690" y="1468119"/>
                  </a:lnTo>
                  <a:lnTo>
                    <a:pt x="9952990" y="1468119"/>
                  </a:lnTo>
                  <a:lnTo>
                    <a:pt x="243840" y="1468119"/>
                  </a:lnTo>
                  <a:lnTo>
                    <a:pt x="231140" y="1468119"/>
                  </a:lnTo>
                  <a:lnTo>
                    <a:pt x="218440" y="1466849"/>
                  </a:lnTo>
                  <a:lnTo>
                    <a:pt x="205740" y="1465579"/>
                  </a:lnTo>
                  <a:lnTo>
                    <a:pt x="194309" y="1463039"/>
                  </a:lnTo>
                  <a:lnTo>
                    <a:pt x="181609" y="1459229"/>
                  </a:lnTo>
                  <a:lnTo>
                    <a:pt x="168909" y="1456689"/>
                  </a:lnTo>
                  <a:lnTo>
                    <a:pt x="157480" y="1451609"/>
                  </a:lnTo>
                  <a:lnTo>
                    <a:pt x="144780" y="1446529"/>
                  </a:lnTo>
                  <a:lnTo>
                    <a:pt x="133350" y="1441449"/>
                  </a:lnTo>
                  <a:lnTo>
                    <a:pt x="100330" y="1421129"/>
                  </a:lnTo>
                  <a:lnTo>
                    <a:pt x="71120" y="1395729"/>
                  </a:lnTo>
                  <a:lnTo>
                    <a:pt x="63500" y="1386839"/>
                  </a:lnTo>
                  <a:lnTo>
                    <a:pt x="54609" y="1377949"/>
                  </a:lnTo>
                  <a:lnTo>
                    <a:pt x="33020" y="1346199"/>
                  </a:lnTo>
                  <a:lnTo>
                    <a:pt x="11430" y="1299209"/>
                  </a:lnTo>
                  <a:lnTo>
                    <a:pt x="8890" y="1287779"/>
                  </a:lnTo>
                  <a:lnTo>
                    <a:pt x="5080" y="1275079"/>
                  </a:lnTo>
                  <a:lnTo>
                    <a:pt x="3809" y="1262379"/>
                  </a:lnTo>
                  <a:lnTo>
                    <a:pt x="1270" y="1249679"/>
                  </a:lnTo>
                  <a:lnTo>
                    <a:pt x="0" y="1236979"/>
                  </a:lnTo>
                  <a:lnTo>
                    <a:pt x="0" y="1224279"/>
                  </a:lnTo>
                  <a:lnTo>
                    <a:pt x="0" y="243839"/>
                  </a:lnTo>
                  <a:close/>
                </a:path>
                <a:path w="10196830" h="1468120">
                  <a:moveTo>
                    <a:pt x="0" y="0"/>
                  </a:moveTo>
                  <a:lnTo>
                    <a:pt x="0" y="0"/>
                  </a:lnTo>
                </a:path>
                <a:path w="10196830" h="1468120">
                  <a:moveTo>
                    <a:pt x="10196830" y="1468119"/>
                  </a:moveTo>
                  <a:lnTo>
                    <a:pt x="10196830" y="1468119"/>
                  </a:lnTo>
                </a:path>
              </a:pathLst>
            </a:custGeom>
            <a:grpFill/>
            <a:ln w="19048">
              <a:solidFill>
                <a:srgbClr val="7986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609599" y="4786817"/>
            <a:ext cx="10972801" cy="1385384"/>
            <a:chOff x="591819" y="4676434"/>
            <a:chExt cx="10972801" cy="1336505"/>
          </a:xfrm>
        </p:grpSpPr>
        <p:sp>
          <p:nvSpPr>
            <p:cNvPr id="7" name="object 7"/>
            <p:cNvSpPr/>
            <p:nvPr/>
          </p:nvSpPr>
          <p:spPr>
            <a:xfrm>
              <a:off x="591819" y="4676434"/>
              <a:ext cx="10972800" cy="1336505"/>
            </a:xfrm>
            <a:custGeom>
              <a:avLst/>
              <a:gdLst/>
              <a:ahLst/>
              <a:cxnLst/>
              <a:rect l="l" t="t" r="r" b="b"/>
              <a:pathLst>
                <a:path w="10972800" h="1256029">
                  <a:moveTo>
                    <a:pt x="10784840" y="1269"/>
                  </a:moveTo>
                  <a:lnTo>
                    <a:pt x="186689" y="1269"/>
                  </a:lnTo>
                  <a:lnTo>
                    <a:pt x="176529" y="2539"/>
                  </a:lnTo>
                  <a:lnTo>
                    <a:pt x="165100" y="5079"/>
                  </a:lnTo>
                  <a:lnTo>
                    <a:pt x="154939" y="7619"/>
                  </a:lnTo>
                  <a:lnTo>
                    <a:pt x="143509" y="10159"/>
                  </a:lnTo>
                  <a:lnTo>
                    <a:pt x="133350" y="13969"/>
                  </a:lnTo>
                  <a:lnTo>
                    <a:pt x="124459" y="17779"/>
                  </a:lnTo>
                  <a:lnTo>
                    <a:pt x="104139" y="27939"/>
                  </a:lnTo>
                  <a:lnTo>
                    <a:pt x="95250" y="34289"/>
                  </a:lnTo>
                  <a:lnTo>
                    <a:pt x="85089" y="40639"/>
                  </a:lnTo>
                  <a:lnTo>
                    <a:pt x="77470" y="46989"/>
                  </a:lnTo>
                  <a:lnTo>
                    <a:pt x="68579" y="54609"/>
                  </a:lnTo>
                  <a:lnTo>
                    <a:pt x="60959" y="60959"/>
                  </a:lnTo>
                  <a:lnTo>
                    <a:pt x="53339" y="69850"/>
                  </a:lnTo>
                  <a:lnTo>
                    <a:pt x="45720" y="77469"/>
                  </a:lnTo>
                  <a:lnTo>
                    <a:pt x="33020" y="95250"/>
                  </a:lnTo>
                  <a:lnTo>
                    <a:pt x="27939" y="105409"/>
                  </a:lnTo>
                  <a:lnTo>
                    <a:pt x="22859" y="114300"/>
                  </a:lnTo>
                  <a:lnTo>
                    <a:pt x="17779" y="124459"/>
                  </a:lnTo>
                  <a:lnTo>
                    <a:pt x="6350" y="154939"/>
                  </a:lnTo>
                  <a:lnTo>
                    <a:pt x="3809" y="166369"/>
                  </a:lnTo>
                  <a:lnTo>
                    <a:pt x="2539" y="176529"/>
                  </a:lnTo>
                  <a:lnTo>
                    <a:pt x="1270" y="187959"/>
                  </a:lnTo>
                  <a:lnTo>
                    <a:pt x="0" y="198119"/>
                  </a:lnTo>
                  <a:lnTo>
                    <a:pt x="0" y="1057909"/>
                  </a:lnTo>
                  <a:lnTo>
                    <a:pt x="1270" y="1069339"/>
                  </a:lnTo>
                  <a:lnTo>
                    <a:pt x="2539" y="1079499"/>
                  </a:lnTo>
                  <a:lnTo>
                    <a:pt x="3809" y="1090930"/>
                  </a:lnTo>
                  <a:lnTo>
                    <a:pt x="6350" y="1101089"/>
                  </a:lnTo>
                  <a:lnTo>
                    <a:pt x="10159" y="1111249"/>
                  </a:lnTo>
                  <a:lnTo>
                    <a:pt x="13970" y="1122680"/>
                  </a:lnTo>
                  <a:lnTo>
                    <a:pt x="17779" y="1132839"/>
                  </a:lnTo>
                  <a:lnTo>
                    <a:pt x="22859" y="1141730"/>
                  </a:lnTo>
                  <a:lnTo>
                    <a:pt x="27939" y="1151889"/>
                  </a:lnTo>
                  <a:lnTo>
                    <a:pt x="33020" y="1160780"/>
                  </a:lnTo>
                  <a:lnTo>
                    <a:pt x="39370" y="1169670"/>
                  </a:lnTo>
                  <a:lnTo>
                    <a:pt x="46989" y="1178559"/>
                  </a:lnTo>
                  <a:lnTo>
                    <a:pt x="53339" y="1187449"/>
                  </a:lnTo>
                  <a:lnTo>
                    <a:pt x="68579" y="1202689"/>
                  </a:lnTo>
                  <a:lnTo>
                    <a:pt x="77470" y="1209039"/>
                  </a:lnTo>
                  <a:lnTo>
                    <a:pt x="86359" y="1216659"/>
                  </a:lnTo>
                  <a:lnTo>
                    <a:pt x="95250" y="1221739"/>
                  </a:lnTo>
                  <a:lnTo>
                    <a:pt x="104139" y="1228089"/>
                  </a:lnTo>
                  <a:lnTo>
                    <a:pt x="124459" y="1238249"/>
                  </a:lnTo>
                  <a:lnTo>
                    <a:pt x="165100" y="1250949"/>
                  </a:lnTo>
                  <a:lnTo>
                    <a:pt x="198120" y="1256030"/>
                  </a:lnTo>
                  <a:lnTo>
                    <a:pt x="10774680" y="1256030"/>
                  </a:lnTo>
                  <a:lnTo>
                    <a:pt x="10784840" y="1254759"/>
                  </a:lnTo>
                  <a:lnTo>
                    <a:pt x="10796270" y="1253489"/>
                  </a:lnTo>
                  <a:lnTo>
                    <a:pt x="10806430" y="1250949"/>
                  </a:lnTo>
                  <a:lnTo>
                    <a:pt x="10817860" y="1248409"/>
                  </a:lnTo>
                  <a:lnTo>
                    <a:pt x="10828020" y="1245870"/>
                  </a:lnTo>
                  <a:lnTo>
                    <a:pt x="10848340" y="1238249"/>
                  </a:lnTo>
                  <a:lnTo>
                    <a:pt x="10858500" y="1233170"/>
                  </a:lnTo>
                  <a:lnTo>
                    <a:pt x="10867390" y="1228089"/>
                  </a:lnTo>
                  <a:lnTo>
                    <a:pt x="10877550" y="1221739"/>
                  </a:lnTo>
                  <a:lnTo>
                    <a:pt x="10886440" y="1216659"/>
                  </a:lnTo>
                  <a:lnTo>
                    <a:pt x="10895330" y="1209039"/>
                  </a:lnTo>
                  <a:lnTo>
                    <a:pt x="10902950" y="1202689"/>
                  </a:lnTo>
                  <a:lnTo>
                    <a:pt x="10910570" y="1195070"/>
                  </a:lnTo>
                  <a:lnTo>
                    <a:pt x="10918190" y="1186180"/>
                  </a:lnTo>
                  <a:lnTo>
                    <a:pt x="10925810" y="1178559"/>
                  </a:lnTo>
                  <a:lnTo>
                    <a:pt x="10938510" y="1160780"/>
                  </a:lnTo>
                  <a:lnTo>
                    <a:pt x="10943590" y="1151889"/>
                  </a:lnTo>
                  <a:lnTo>
                    <a:pt x="10949940" y="1141730"/>
                  </a:lnTo>
                  <a:lnTo>
                    <a:pt x="10957560" y="1121409"/>
                  </a:lnTo>
                  <a:lnTo>
                    <a:pt x="10962640" y="1111249"/>
                  </a:lnTo>
                  <a:lnTo>
                    <a:pt x="10967720" y="1090930"/>
                  </a:lnTo>
                  <a:lnTo>
                    <a:pt x="10968990" y="1079499"/>
                  </a:lnTo>
                  <a:lnTo>
                    <a:pt x="10971530" y="1069339"/>
                  </a:lnTo>
                  <a:lnTo>
                    <a:pt x="10971530" y="1046479"/>
                  </a:lnTo>
                  <a:lnTo>
                    <a:pt x="10972800" y="1046479"/>
                  </a:lnTo>
                  <a:lnTo>
                    <a:pt x="10971530" y="209550"/>
                  </a:lnTo>
                  <a:lnTo>
                    <a:pt x="10971530" y="187959"/>
                  </a:lnTo>
                  <a:lnTo>
                    <a:pt x="10968990" y="176529"/>
                  </a:lnTo>
                  <a:lnTo>
                    <a:pt x="10967720" y="166369"/>
                  </a:lnTo>
                  <a:lnTo>
                    <a:pt x="10965180" y="154939"/>
                  </a:lnTo>
                  <a:lnTo>
                    <a:pt x="10962640" y="144779"/>
                  </a:lnTo>
                  <a:lnTo>
                    <a:pt x="10957560" y="134619"/>
                  </a:lnTo>
                  <a:lnTo>
                    <a:pt x="10949940" y="114300"/>
                  </a:lnTo>
                  <a:lnTo>
                    <a:pt x="10943590" y="105409"/>
                  </a:lnTo>
                  <a:lnTo>
                    <a:pt x="10938510" y="95250"/>
                  </a:lnTo>
                  <a:lnTo>
                    <a:pt x="10925810" y="77469"/>
                  </a:lnTo>
                  <a:lnTo>
                    <a:pt x="10918190" y="69850"/>
                  </a:lnTo>
                  <a:lnTo>
                    <a:pt x="10910570" y="60959"/>
                  </a:lnTo>
                  <a:lnTo>
                    <a:pt x="10902950" y="54609"/>
                  </a:lnTo>
                  <a:lnTo>
                    <a:pt x="10895330" y="46989"/>
                  </a:lnTo>
                  <a:lnTo>
                    <a:pt x="10886440" y="40639"/>
                  </a:lnTo>
                  <a:lnTo>
                    <a:pt x="10876280" y="34289"/>
                  </a:lnTo>
                  <a:lnTo>
                    <a:pt x="10867390" y="27939"/>
                  </a:lnTo>
                  <a:lnTo>
                    <a:pt x="10858500" y="22859"/>
                  </a:lnTo>
                  <a:lnTo>
                    <a:pt x="10848340" y="17779"/>
                  </a:lnTo>
                  <a:lnTo>
                    <a:pt x="10828020" y="10159"/>
                  </a:lnTo>
                  <a:lnTo>
                    <a:pt x="10816590" y="7619"/>
                  </a:lnTo>
                  <a:lnTo>
                    <a:pt x="10796270" y="2539"/>
                  </a:lnTo>
                  <a:lnTo>
                    <a:pt x="10784840" y="1269"/>
                  </a:lnTo>
                  <a:close/>
                </a:path>
                <a:path w="10972800" h="1256029">
                  <a:moveTo>
                    <a:pt x="10763250" y="0"/>
                  </a:moveTo>
                  <a:lnTo>
                    <a:pt x="208279" y="0"/>
                  </a:lnTo>
                  <a:lnTo>
                    <a:pt x="198120" y="1269"/>
                  </a:lnTo>
                  <a:lnTo>
                    <a:pt x="10773410" y="1269"/>
                  </a:lnTo>
                  <a:lnTo>
                    <a:pt x="10763250" y="0"/>
                  </a:lnTo>
                  <a:close/>
                </a:path>
              </a:pathLst>
            </a:custGeom>
            <a:solidFill>
              <a:srgbClr val="A5B626"/>
            </a:solidFill>
          </p:spPr>
          <p:txBody>
            <a:bodyPr wrap="square" lIns="0" tIns="0" rIns="0" bIns="0" rtlCol="0"/>
            <a:lstStyle/>
            <a:p>
              <a:pPr algn="ctr"/>
              <a:endParaRPr lang="ru-RU" sz="800" b="1" spc="-10" dirty="0">
                <a:solidFill>
                  <a:schemeClr val="bg1"/>
                </a:solidFill>
                <a:latin typeface="Corbel"/>
                <a:cs typeface="Corbel"/>
              </a:endParaRPr>
            </a:p>
            <a:p>
              <a:pPr algn="ctr"/>
              <a:r>
                <a:rPr lang="ru-RU" sz="2400" b="1" spc="-10" dirty="0">
                  <a:solidFill>
                    <a:schemeClr val="bg1"/>
                  </a:solidFill>
                  <a:latin typeface="Corbel"/>
                  <a:cs typeface="Corbel"/>
                </a:rPr>
                <a:t>Нормативная </a:t>
              </a:r>
              <a:r>
                <a:rPr lang="ru-RU" sz="2400" b="1" spc="-5" dirty="0">
                  <a:solidFill>
                    <a:schemeClr val="bg1"/>
                  </a:solidFill>
                  <a:latin typeface="Corbel"/>
                  <a:cs typeface="Corbel"/>
                </a:rPr>
                <a:t>база: </a:t>
              </a:r>
              <a:r>
                <a:rPr lang="ru-RU" sz="2400" spc="-10" dirty="0">
                  <a:solidFill>
                    <a:schemeClr val="bg1"/>
                  </a:solidFill>
                </a:rPr>
                <a:t>Федеральный закон </a:t>
              </a:r>
              <a:r>
                <a:rPr lang="ru-RU" sz="2400" i="1" spc="-5" dirty="0">
                  <a:solidFill>
                    <a:schemeClr val="bg1"/>
                  </a:solidFill>
                  <a:latin typeface="Corbel"/>
                  <a:cs typeface="Corbel"/>
                </a:rPr>
                <a:t>"Об </a:t>
              </a:r>
              <a:r>
                <a:rPr lang="ru-RU" sz="2400" i="1" spc="-10" dirty="0">
                  <a:solidFill>
                    <a:schemeClr val="bg1"/>
                  </a:solidFill>
                  <a:latin typeface="Corbel"/>
                  <a:cs typeface="Corbel"/>
                </a:rPr>
                <a:t>ответственном </a:t>
              </a:r>
              <a:r>
                <a:rPr lang="ru-RU" sz="2400" i="1" spc="-5" dirty="0">
                  <a:solidFill>
                    <a:schemeClr val="bg1"/>
                  </a:solidFill>
                  <a:latin typeface="Corbel"/>
                  <a:cs typeface="Corbel"/>
                </a:rPr>
                <a:t>обращении </a:t>
              </a:r>
              <a:r>
                <a:rPr lang="ru-RU" sz="2400" i="1" dirty="0">
                  <a:solidFill>
                    <a:schemeClr val="bg1"/>
                  </a:solidFill>
                  <a:latin typeface="Corbel"/>
                  <a:cs typeface="Corbel"/>
                </a:rPr>
                <a:t>с  </a:t>
              </a:r>
              <a:r>
                <a:rPr lang="ru-RU" sz="2400" i="1" spc="-5" dirty="0">
                  <a:solidFill>
                    <a:schemeClr val="bg1"/>
                  </a:solidFill>
                  <a:latin typeface="Corbel"/>
                  <a:cs typeface="Corbel"/>
                </a:rPr>
                <a:t>животными </a:t>
              </a:r>
              <a:r>
                <a:rPr lang="ru-RU" sz="2400" i="1" dirty="0">
                  <a:solidFill>
                    <a:schemeClr val="bg1"/>
                  </a:solidFill>
                  <a:latin typeface="Corbel"/>
                  <a:cs typeface="Corbel"/>
                </a:rPr>
                <a:t>и о </a:t>
              </a:r>
              <a:r>
                <a:rPr lang="ru-RU" sz="2400" i="1" spc="-5" dirty="0">
                  <a:solidFill>
                    <a:schemeClr val="bg1"/>
                  </a:solidFill>
                  <a:latin typeface="Corbel"/>
                  <a:cs typeface="Corbel"/>
                </a:rPr>
                <a:t>внесении изменений </a:t>
              </a:r>
              <a:r>
                <a:rPr lang="ru-RU" sz="2400" i="1" dirty="0">
                  <a:solidFill>
                    <a:schemeClr val="bg1"/>
                  </a:solidFill>
                  <a:latin typeface="Corbel"/>
                  <a:cs typeface="Corbel"/>
                </a:rPr>
                <a:t>в </a:t>
              </a:r>
              <a:r>
                <a:rPr lang="ru-RU" sz="2400" i="1" spc="-10" dirty="0">
                  <a:solidFill>
                    <a:schemeClr val="bg1"/>
                  </a:solidFill>
                  <a:latin typeface="Corbel"/>
                  <a:cs typeface="Corbel"/>
                </a:rPr>
                <a:t>отдельные законодательные акты  </a:t>
              </a:r>
              <a:r>
                <a:rPr lang="ru-RU" sz="2400" i="1" spc="-20" dirty="0">
                  <a:solidFill>
                    <a:schemeClr val="bg1"/>
                  </a:solidFill>
                  <a:latin typeface="Corbel"/>
                  <a:cs typeface="Corbel"/>
                </a:rPr>
                <a:t>Российской </a:t>
              </a:r>
              <a:r>
                <a:rPr lang="ru-RU" sz="2400" i="1" spc="-5" dirty="0">
                  <a:solidFill>
                    <a:schemeClr val="bg1"/>
                  </a:solidFill>
                  <a:latin typeface="Corbel"/>
                  <a:cs typeface="Corbel"/>
                </a:rPr>
                <a:t>Федерации" от </a:t>
              </a:r>
              <a:r>
                <a:rPr lang="ru-RU" sz="2400" i="1" spc="-15" dirty="0">
                  <a:solidFill>
                    <a:schemeClr val="bg1"/>
                  </a:solidFill>
                  <a:latin typeface="Corbel"/>
                  <a:cs typeface="Corbel"/>
                </a:rPr>
                <a:t>27.12.2018 </a:t>
              </a:r>
              <a:r>
                <a:rPr lang="ru-RU" sz="2400" i="1" dirty="0">
                  <a:solidFill>
                    <a:schemeClr val="bg1"/>
                  </a:solidFill>
                  <a:latin typeface="Corbel"/>
                  <a:cs typeface="Corbel"/>
                </a:rPr>
                <a:t>N</a:t>
              </a:r>
              <a:r>
                <a:rPr lang="ru-RU" sz="2400" i="1" spc="-130" dirty="0">
                  <a:solidFill>
                    <a:schemeClr val="bg1"/>
                  </a:solidFill>
                  <a:latin typeface="Corbel"/>
                  <a:cs typeface="Corbel"/>
                </a:rPr>
                <a:t> </a:t>
              </a:r>
              <a:r>
                <a:rPr lang="ru-RU" sz="2400" i="1" spc="-5" dirty="0">
                  <a:solidFill>
                    <a:schemeClr val="bg1"/>
                  </a:solidFill>
                  <a:latin typeface="Corbel"/>
                  <a:cs typeface="Corbel"/>
                </a:rPr>
                <a:t>498-ФЗ</a:t>
              </a:r>
            </a:p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591820" y="4683400"/>
              <a:ext cx="10972800" cy="1329539"/>
            </a:xfrm>
            <a:custGeom>
              <a:avLst/>
              <a:gdLst/>
              <a:ahLst/>
              <a:cxnLst/>
              <a:rect l="l" t="t" r="r" b="b"/>
              <a:pathLst>
                <a:path w="10972800" h="1256029">
                  <a:moveTo>
                    <a:pt x="0" y="209550"/>
                  </a:moveTo>
                  <a:lnTo>
                    <a:pt x="0" y="198119"/>
                  </a:lnTo>
                  <a:lnTo>
                    <a:pt x="1270" y="187959"/>
                  </a:lnTo>
                  <a:lnTo>
                    <a:pt x="10159" y="144779"/>
                  </a:lnTo>
                  <a:lnTo>
                    <a:pt x="13970" y="134619"/>
                  </a:lnTo>
                  <a:lnTo>
                    <a:pt x="17779" y="124459"/>
                  </a:lnTo>
                  <a:lnTo>
                    <a:pt x="22859" y="114300"/>
                  </a:lnTo>
                  <a:lnTo>
                    <a:pt x="27939" y="105409"/>
                  </a:lnTo>
                  <a:lnTo>
                    <a:pt x="33020" y="95250"/>
                  </a:lnTo>
                  <a:lnTo>
                    <a:pt x="39370" y="86359"/>
                  </a:lnTo>
                  <a:lnTo>
                    <a:pt x="45720" y="77469"/>
                  </a:lnTo>
                  <a:lnTo>
                    <a:pt x="53339" y="69850"/>
                  </a:lnTo>
                  <a:lnTo>
                    <a:pt x="60959" y="60959"/>
                  </a:lnTo>
                  <a:lnTo>
                    <a:pt x="68579" y="54609"/>
                  </a:lnTo>
                  <a:lnTo>
                    <a:pt x="77470" y="46989"/>
                  </a:lnTo>
                  <a:lnTo>
                    <a:pt x="85089" y="40639"/>
                  </a:lnTo>
                  <a:lnTo>
                    <a:pt x="95250" y="34289"/>
                  </a:lnTo>
                  <a:lnTo>
                    <a:pt x="104139" y="27939"/>
                  </a:lnTo>
                  <a:lnTo>
                    <a:pt x="114300" y="22859"/>
                  </a:lnTo>
                  <a:lnTo>
                    <a:pt x="124459" y="17779"/>
                  </a:lnTo>
                  <a:lnTo>
                    <a:pt x="133350" y="13969"/>
                  </a:lnTo>
                  <a:lnTo>
                    <a:pt x="143509" y="10159"/>
                  </a:lnTo>
                  <a:lnTo>
                    <a:pt x="154939" y="7619"/>
                  </a:lnTo>
                  <a:lnTo>
                    <a:pt x="165100" y="5079"/>
                  </a:lnTo>
                  <a:lnTo>
                    <a:pt x="176529" y="2539"/>
                  </a:lnTo>
                  <a:lnTo>
                    <a:pt x="186689" y="1269"/>
                  </a:lnTo>
                  <a:lnTo>
                    <a:pt x="198120" y="1269"/>
                  </a:lnTo>
                  <a:lnTo>
                    <a:pt x="208279" y="0"/>
                  </a:lnTo>
                  <a:lnTo>
                    <a:pt x="10763250" y="0"/>
                  </a:lnTo>
                  <a:lnTo>
                    <a:pt x="10773410" y="1269"/>
                  </a:lnTo>
                  <a:lnTo>
                    <a:pt x="10784840" y="1269"/>
                  </a:lnTo>
                  <a:lnTo>
                    <a:pt x="10796270" y="2539"/>
                  </a:lnTo>
                  <a:lnTo>
                    <a:pt x="10806430" y="5079"/>
                  </a:lnTo>
                  <a:lnTo>
                    <a:pt x="10816590" y="7619"/>
                  </a:lnTo>
                  <a:lnTo>
                    <a:pt x="10828020" y="10159"/>
                  </a:lnTo>
                  <a:lnTo>
                    <a:pt x="10838180" y="13969"/>
                  </a:lnTo>
                  <a:lnTo>
                    <a:pt x="10848340" y="17779"/>
                  </a:lnTo>
                  <a:lnTo>
                    <a:pt x="10858500" y="22859"/>
                  </a:lnTo>
                  <a:lnTo>
                    <a:pt x="10867390" y="27939"/>
                  </a:lnTo>
                  <a:lnTo>
                    <a:pt x="10876280" y="34289"/>
                  </a:lnTo>
                  <a:lnTo>
                    <a:pt x="10886440" y="40639"/>
                  </a:lnTo>
                  <a:lnTo>
                    <a:pt x="10895330" y="46989"/>
                  </a:lnTo>
                  <a:lnTo>
                    <a:pt x="10902950" y="54609"/>
                  </a:lnTo>
                  <a:lnTo>
                    <a:pt x="10910570" y="60959"/>
                  </a:lnTo>
                  <a:lnTo>
                    <a:pt x="10918190" y="69850"/>
                  </a:lnTo>
                  <a:lnTo>
                    <a:pt x="10925810" y="77469"/>
                  </a:lnTo>
                  <a:lnTo>
                    <a:pt x="10932160" y="86359"/>
                  </a:lnTo>
                  <a:lnTo>
                    <a:pt x="10938510" y="95250"/>
                  </a:lnTo>
                  <a:lnTo>
                    <a:pt x="10943590" y="105409"/>
                  </a:lnTo>
                  <a:lnTo>
                    <a:pt x="10949940" y="114300"/>
                  </a:lnTo>
                  <a:lnTo>
                    <a:pt x="10953750" y="124459"/>
                  </a:lnTo>
                  <a:lnTo>
                    <a:pt x="10957560" y="134619"/>
                  </a:lnTo>
                  <a:lnTo>
                    <a:pt x="10962640" y="144779"/>
                  </a:lnTo>
                  <a:lnTo>
                    <a:pt x="10965180" y="154939"/>
                  </a:lnTo>
                  <a:lnTo>
                    <a:pt x="10967720" y="166369"/>
                  </a:lnTo>
                  <a:lnTo>
                    <a:pt x="10968990" y="176529"/>
                  </a:lnTo>
                  <a:lnTo>
                    <a:pt x="10971530" y="187959"/>
                  </a:lnTo>
                  <a:lnTo>
                    <a:pt x="10971530" y="198119"/>
                  </a:lnTo>
                  <a:lnTo>
                    <a:pt x="10971530" y="209550"/>
                  </a:lnTo>
                  <a:lnTo>
                    <a:pt x="10972800" y="1046479"/>
                  </a:lnTo>
                  <a:lnTo>
                    <a:pt x="10971530" y="1046479"/>
                  </a:lnTo>
                  <a:lnTo>
                    <a:pt x="10971530" y="1057909"/>
                  </a:lnTo>
                  <a:lnTo>
                    <a:pt x="10971530" y="1069339"/>
                  </a:lnTo>
                  <a:lnTo>
                    <a:pt x="10968990" y="1079499"/>
                  </a:lnTo>
                  <a:lnTo>
                    <a:pt x="10967720" y="1090930"/>
                  </a:lnTo>
                  <a:lnTo>
                    <a:pt x="10965180" y="1101089"/>
                  </a:lnTo>
                  <a:lnTo>
                    <a:pt x="10962640" y="1111249"/>
                  </a:lnTo>
                  <a:lnTo>
                    <a:pt x="10957560" y="1121409"/>
                  </a:lnTo>
                  <a:lnTo>
                    <a:pt x="10953750" y="1131570"/>
                  </a:lnTo>
                  <a:lnTo>
                    <a:pt x="10949940" y="1141730"/>
                  </a:lnTo>
                  <a:lnTo>
                    <a:pt x="10943590" y="1151889"/>
                  </a:lnTo>
                  <a:lnTo>
                    <a:pt x="10938510" y="1160780"/>
                  </a:lnTo>
                  <a:lnTo>
                    <a:pt x="10932160" y="1169670"/>
                  </a:lnTo>
                  <a:lnTo>
                    <a:pt x="10925810" y="1178559"/>
                  </a:lnTo>
                  <a:lnTo>
                    <a:pt x="10918190" y="1186180"/>
                  </a:lnTo>
                  <a:lnTo>
                    <a:pt x="10910570" y="1195070"/>
                  </a:lnTo>
                  <a:lnTo>
                    <a:pt x="10902950" y="1202689"/>
                  </a:lnTo>
                  <a:lnTo>
                    <a:pt x="10895330" y="1209039"/>
                  </a:lnTo>
                  <a:lnTo>
                    <a:pt x="10886440" y="1216659"/>
                  </a:lnTo>
                  <a:lnTo>
                    <a:pt x="10877550" y="1221739"/>
                  </a:lnTo>
                  <a:lnTo>
                    <a:pt x="10867390" y="1228089"/>
                  </a:lnTo>
                  <a:lnTo>
                    <a:pt x="10858500" y="1233170"/>
                  </a:lnTo>
                  <a:lnTo>
                    <a:pt x="10848340" y="1238249"/>
                  </a:lnTo>
                  <a:lnTo>
                    <a:pt x="10838180" y="1242059"/>
                  </a:lnTo>
                  <a:lnTo>
                    <a:pt x="10828020" y="1245870"/>
                  </a:lnTo>
                  <a:lnTo>
                    <a:pt x="10817860" y="1248409"/>
                  </a:lnTo>
                  <a:lnTo>
                    <a:pt x="10806430" y="1250949"/>
                  </a:lnTo>
                  <a:lnTo>
                    <a:pt x="10796270" y="1253489"/>
                  </a:lnTo>
                  <a:lnTo>
                    <a:pt x="10784840" y="1254759"/>
                  </a:lnTo>
                  <a:lnTo>
                    <a:pt x="10774680" y="1256030"/>
                  </a:lnTo>
                  <a:lnTo>
                    <a:pt x="10763250" y="1256030"/>
                  </a:lnTo>
                  <a:lnTo>
                    <a:pt x="208279" y="1256030"/>
                  </a:lnTo>
                  <a:lnTo>
                    <a:pt x="198120" y="1256030"/>
                  </a:lnTo>
                  <a:lnTo>
                    <a:pt x="186689" y="1254759"/>
                  </a:lnTo>
                  <a:lnTo>
                    <a:pt x="176529" y="1253489"/>
                  </a:lnTo>
                  <a:lnTo>
                    <a:pt x="165100" y="1250949"/>
                  </a:lnTo>
                  <a:lnTo>
                    <a:pt x="154939" y="1248409"/>
                  </a:lnTo>
                  <a:lnTo>
                    <a:pt x="144779" y="1245870"/>
                  </a:lnTo>
                  <a:lnTo>
                    <a:pt x="104139" y="1228089"/>
                  </a:lnTo>
                  <a:lnTo>
                    <a:pt x="95250" y="1221739"/>
                  </a:lnTo>
                  <a:lnTo>
                    <a:pt x="86359" y="1216659"/>
                  </a:lnTo>
                  <a:lnTo>
                    <a:pt x="77470" y="1209039"/>
                  </a:lnTo>
                  <a:lnTo>
                    <a:pt x="68579" y="1202689"/>
                  </a:lnTo>
                  <a:lnTo>
                    <a:pt x="60959" y="1195070"/>
                  </a:lnTo>
                  <a:lnTo>
                    <a:pt x="53339" y="1187449"/>
                  </a:lnTo>
                  <a:lnTo>
                    <a:pt x="46989" y="1178559"/>
                  </a:lnTo>
                  <a:lnTo>
                    <a:pt x="39370" y="1169670"/>
                  </a:lnTo>
                  <a:lnTo>
                    <a:pt x="33020" y="1160780"/>
                  </a:lnTo>
                  <a:lnTo>
                    <a:pt x="27939" y="1151889"/>
                  </a:lnTo>
                  <a:lnTo>
                    <a:pt x="22859" y="1141730"/>
                  </a:lnTo>
                  <a:lnTo>
                    <a:pt x="17779" y="1132839"/>
                  </a:lnTo>
                  <a:lnTo>
                    <a:pt x="13970" y="1122680"/>
                  </a:lnTo>
                  <a:lnTo>
                    <a:pt x="10159" y="1111249"/>
                  </a:lnTo>
                  <a:lnTo>
                    <a:pt x="6350" y="1101089"/>
                  </a:lnTo>
                  <a:lnTo>
                    <a:pt x="3809" y="1090930"/>
                  </a:lnTo>
                  <a:lnTo>
                    <a:pt x="2539" y="1079499"/>
                  </a:lnTo>
                  <a:lnTo>
                    <a:pt x="1270" y="1069339"/>
                  </a:lnTo>
                  <a:lnTo>
                    <a:pt x="0" y="1057909"/>
                  </a:lnTo>
                  <a:lnTo>
                    <a:pt x="0" y="1047749"/>
                  </a:lnTo>
                  <a:lnTo>
                    <a:pt x="0" y="209550"/>
                  </a:lnTo>
                  <a:close/>
                </a:path>
                <a:path w="10972800" h="1256029">
                  <a:moveTo>
                    <a:pt x="0" y="0"/>
                  </a:moveTo>
                  <a:lnTo>
                    <a:pt x="0" y="0"/>
                  </a:lnTo>
                </a:path>
                <a:path w="10972800" h="1256029">
                  <a:moveTo>
                    <a:pt x="10972800" y="1256030"/>
                  </a:moveTo>
                  <a:lnTo>
                    <a:pt x="10972800" y="1256030"/>
                  </a:lnTo>
                </a:path>
              </a:pathLst>
            </a:custGeom>
            <a:ln w="19048">
              <a:solidFill>
                <a:srgbClr val="7986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xfrm>
            <a:off x="1101091" y="2424209"/>
            <a:ext cx="9643109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3370" marR="5080" indent="635" algn="ctr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chemeClr val="accent3"/>
                </a:solidFill>
              </a:rPr>
              <a:t>У </a:t>
            </a:r>
            <a:r>
              <a:rPr spc="-10" dirty="0">
                <a:solidFill>
                  <a:schemeClr val="accent3"/>
                </a:solidFill>
              </a:rPr>
              <a:t>общественного </a:t>
            </a:r>
            <a:r>
              <a:rPr spc="-5" dirty="0">
                <a:solidFill>
                  <a:schemeClr val="accent3"/>
                </a:solidFill>
              </a:rPr>
              <a:t>инспектора обязанности </a:t>
            </a:r>
            <a:r>
              <a:rPr spc="-10" dirty="0">
                <a:solidFill>
                  <a:schemeClr val="accent3"/>
                </a:solidFill>
              </a:rPr>
              <a:t>возникают </a:t>
            </a:r>
            <a:r>
              <a:rPr spc="-5" dirty="0">
                <a:solidFill>
                  <a:schemeClr val="accent3"/>
                </a:solidFill>
              </a:rPr>
              <a:t>перед  </a:t>
            </a:r>
            <a:r>
              <a:rPr spc="-20" dirty="0">
                <a:solidFill>
                  <a:schemeClr val="accent3"/>
                </a:solidFill>
              </a:rPr>
              <a:t>Росприроднадзором </a:t>
            </a:r>
            <a:r>
              <a:rPr dirty="0">
                <a:solidFill>
                  <a:schemeClr val="accent3"/>
                </a:solidFill>
              </a:rPr>
              <a:t>и </a:t>
            </a:r>
            <a:r>
              <a:rPr spc="-10" dirty="0">
                <a:solidFill>
                  <a:schemeClr val="accent3"/>
                </a:solidFill>
              </a:rPr>
              <a:t>Ростехнадзором </a:t>
            </a:r>
            <a:r>
              <a:rPr spc="-5" dirty="0">
                <a:solidFill>
                  <a:schemeClr val="accent3"/>
                </a:solidFill>
              </a:rPr>
              <a:t>на </a:t>
            </a:r>
            <a:r>
              <a:rPr spc="-10" dirty="0">
                <a:solidFill>
                  <a:schemeClr val="accent3"/>
                </a:solidFill>
              </a:rPr>
              <a:t>федеральном </a:t>
            </a:r>
            <a:r>
              <a:rPr dirty="0">
                <a:solidFill>
                  <a:schemeClr val="accent3"/>
                </a:solidFill>
              </a:rPr>
              <a:t>и </a:t>
            </a:r>
            <a:r>
              <a:rPr spc="-5" dirty="0">
                <a:solidFill>
                  <a:schemeClr val="accent3"/>
                </a:solidFill>
              </a:rPr>
              <a:t>региональном  уровнях, на уровне </a:t>
            </a:r>
            <a:r>
              <a:rPr spc="-10" dirty="0">
                <a:solidFill>
                  <a:schemeClr val="accent3"/>
                </a:solidFill>
              </a:rPr>
              <a:t>муниципальной </a:t>
            </a:r>
            <a:r>
              <a:rPr spc="-5" dirty="0">
                <a:solidFill>
                  <a:schemeClr val="accent3"/>
                </a:solidFill>
              </a:rPr>
              <a:t>власти </a:t>
            </a:r>
            <a:r>
              <a:rPr dirty="0">
                <a:solidFill>
                  <a:schemeClr val="accent3"/>
                </a:solidFill>
              </a:rPr>
              <a:t>– </a:t>
            </a:r>
            <a:r>
              <a:rPr spc="-5" dirty="0">
                <a:solidFill>
                  <a:schemeClr val="accent3"/>
                </a:solidFill>
              </a:rPr>
              <a:t>это </a:t>
            </a:r>
            <a:r>
              <a:rPr spc="-10" dirty="0">
                <a:solidFill>
                  <a:schemeClr val="accent3"/>
                </a:solidFill>
              </a:rPr>
              <a:t>департамент  (управление) </a:t>
            </a:r>
            <a:r>
              <a:rPr spc="-15" dirty="0">
                <a:solidFill>
                  <a:schemeClr val="accent3"/>
                </a:solidFill>
              </a:rPr>
              <a:t>природопользования </a:t>
            </a:r>
            <a:r>
              <a:rPr dirty="0">
                <a:solidFill>
                  <a:schemeClr val="accent3"/>
                </a:solidFill>
              </a:rPr>
              <a:t>и </a:t>
            </a:r>
            <a:r>
              <a:rPr spc="-10" dirty="0" err="1">
                <a:solidFill>
                  <a:schemeClr val="accent3"/>
                </a:solidFill>
              </a:rPr>
              <a:t>окружающей</a:t>
            </a:r>
            <a:r>
              <a:rPr spc="10" dirty="0">
                <a:solidFill>
                  <a:schemeClr val="accent3"/>
                </a:solidFill>
              </a:rPr>
              <a:t> </a:t>
            </a:r>
            <a:r>
              <a:rPr spc="-15" dirty="0" err="1">
                <a:solidFill>
                  <a:schemeClr val="accent3"/>
                </a:solidFill>
              </a:rPr>
              <a:t>среды</a:t>
            </a:r>
            <a:endParaRPr spc="-15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417470"/>
            <a:ext cx="11734799" cy="1299587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 marR="5080" indent="-635" algn="ctr">
              <a:lnSpc>
                <a:spcPct val="89900"/>
              </a:lnSpc>
              <a:spcBef>
                <a:spcPts val="630"/>
              </a:spcBef>
            </a:pPr>
            <a:r>
              <a:rPr sz="4400" b="1" spc="-5" dirty="0"/>
              <a:t>Какие </a:t>
            </a:r>
            <a:r>
              <a:rPr sz="4400" b="1" spc="-20" dirty="0"/>
              <a:t>государственные </a:t>
            </a:r>
            <a:r>
              <a:rPr sz="4400" b="1" spc="-5" dirty="0"/>
              <a:t>органы  </a:t>
            </a:r>
            <a:r>
              <a:rPr sz="4400" b="1" spc="-10" dirty="0"/>
              <a:t>обязаны </a:t>
            </a:r>
            <a:r>
              <a:rPr sz="4400" b="1" spc="-15" dirty="0"/>
              <a:t>помогать</a:t>
            </a:r>
            <a:r>
              <a:rPr sz="4400" b="1" spc="-60" dirty="0"/>
              <a:t> </a:t>
            </a:r>
            <a:r>
              <a:rPr sz="4400" b="1" spc="-10" dirty="0"/>
              <a:t>общественному  инспектору?</a:t>
            </a:r>
            <a:endParaRPr sz="4400" b="1" dirty="0"/>
          </a:p>
        </p:txBody>
      </p:sp>
      <p:grpSp>
        <p:nvGrpSpPr>
          <p:cNvPr id="3" name="object 3"/>
          <p:cNvGrpSpPr/>
          <p:nvPr/>
        </p:nvGrpSpPr>
        <p:grpSpPr>
          <a:xfrm>
            <a:off x="580072" y="4933590"/>
            <a:ext cx="10991850" cy="1275080"/>
            <a:chOff x="582295" y="4673875"/>
            <a:chExt cx="10991850" cy="1275080"/>
          </a:xfrm>
        </p:grpSpPr>
        <p:sp>
          <p:nvSpPr>
            <p:cNvPr id="4" name="object 4"/>
            <p:cNvSpPr/>
            <p:nvPr/>
          </p:nvSpPr>
          <p:spPr>
            <a:xfrm>
              <a:off x="591820" y="4683400"/>
              <a:ext cx="10972800" cy="1256030"/>
            </a:xfrm>
            <a:custGeom>
              <a:avLst/>
              <a:gdLst/>
              <a:ahLst/>
              <a:cxnLst/>
              <a:rect l="l" t="t" r="r" b="b"/>
              <a:pathLst>
                <a:path w="10972800" h="1256029">
                  <a:moveTo>
                    <a:pt x="10784840" y="1269"/>
                  </a:moveTo>
                  <a:lnTo>
                    <a:pt x="186689" y="1269"/>
                  </a:lnTo>
                  <a:lnTo>
                    <a:pt x="176529" y="2539"/>
                  </a:lnTo>
                  <a:lnTo>
                    <a:pt x="165100" y="5079"/>
                  </a:lnTo>
                  <a:lnTo>
                    <a:pt x="154939" y="7619"/>
                  </a:lnTo>
                  <a:lnTo>
                    <a:pt x="143509" y="10159"/>
                  </a:lnTo>
                  <a:lnTo>
                    <a:pt x="133350" y="13969"/>
                  </a:lnTo>
                  <a:lnTo>
                    <a:pt x="124459" y="17779"/>
                  </a:lnTo>
                  <a:lnTo>
                    <a:pt x="104139" y="27939"/>
                  </a:lnTo>
                  <a:lnTo>
                    <a:pt x="95250" y="34289"/>
                  </a:lnTo>
                  <a:lnTo>
                    <a:pt x="85089" y="40639"/>
                  </a:lnTo>
                  <a:lnTo>
                    <a:pt x="77470" y="46989"/>
                  </a:lnTo>
                  <a:lnTo>
                    <a:pt x="68579" y="54609"/>
                  </a:lnTo>
                  <a:lnTo>
                    <a:pt x="60959" y="60959"/>
                  </a:lnTo>
                  <a:lnTo>
                    <a:pt x="53339" y="69850"/>
                  </a:lnTo>
                  <a:lnTo>
                    <a:pt x="45720" y="77469"/>
                  </a:lnTo>
                  <a:lnTo>
                    <a:pt x="33020" y="95250"/>
                  </a:lnTo>
                  <a:lnTo>
                    <a:pt x="27939" y="105409"/>
                  </a:lnTo>
                  <a:lnTo>
                    <a:pt x="22859" y="114300"/>
                  </a:lnTo>
                  <a:lnTo>
                    <a:pt x="17779" y="124459"/>
                  </a:lnTo>
                  <a:lnTo>
                    <a:pt x="6350" y="154939"/>
                  </a:lnTo>
                  <a:lnTo>
                    <a:pt x="3809" y="166369"/>
                  </a:lnTo>
                  <a:lnTo>
                    <a:pt x="2539" y="176529"/>
                  </a:lnTo>
                  <a:lnTo>
                    <a:pt x="1270" y="187959"/>
                  </a:lnTo>
                  <a:lnTo>
                    <a:pt x="0" y="198119"/>
                  </a:lnTo>
                  <a:lnTo>
                    <a:pt x="0" y="1057909"/>
                  </a:lnTo>
                  <a:lnTo>
                    <a:pt x="1270" y="1069339"/>
                  </a:lnTo>
                  <a:lnTo>
                    <a:pt x="2539" y="1079499"/>
                  </a:lnTo>
                  <a:lnTo>
                    <a:pt x="3809" y="1090930"/>
                  </a:lnTo>
                  <a:lnTo>
                    <a:pt x="6350" y="1101089"/>
                  </a:lnTo>
                  <a:lnTo>
                    <a:pt x="10159" y="1111249"/>
                  </a:lnTo>
                  <a:lnTo>
                    <a:pt x="13970" y="1122680"/>
                  </a:lnTo>
                  <a:lnTo>
                    <a:pt x="17779" y="1132839"/>
                  </a:lnTo>
                  <a:lnTo>
                    <a:pt x="22859" y="1141730"/>
                  </a:lnTo>
                  <a:lnTo>
                    <a:pt x="27939" y="1151889"/>
                  </a:lnTo>
                  <a:lnTo>
                    <a:pt x="33020" y="1160780"/>
                  </a:lnTo>
                  <a:lnTo>
                    <a:pt x="39370" y="1169670"/>
                  </a:lnTo>
                  <a:lnTo>
                    <a:pt x="46989" y="1178559"/>
                  </a:lnTo>
                  <a:lnTo>
                    <a:pt x="53339" y="1187449"/>
                  </a:lnTo>
                  <a:lnTo>
                    <a:pt x="68579" y="1202689"/>
                  </a:lnTo>
                  <a:lnTo>
                    <a:pt x="77470" y="1209039"/>
                  </a:lnTo>
                  <a:lnTo>
                    <a:pt x="86359" y="1216659"/>
                  </a:lnTo>
                  <a:lnTo>
                    <a:pt x="95250" y="1221739"/>
                  </a:lnTo>
                  <a:lnTo>
                    <a:pt x="104139" y="1228089"/>
                  </a:lnTo>
                  <a:lnTo>
                    <a:pt x="124459" y="1238249"/>
                  </a:lnTo>
                  <a:lnTo>
                    <a:pt x="165100" y="1250949"/>
                  </a:lnTo>
                  <a:lnTo>
                    <a:pt x="198120" y="1256030"/>
                  </a:lnTo>
                  <a:lnTo>
                    <a:pt x="10774680" y="1256030"/>
                  </a:lnTo>
                  <a:lnTo>
                    <a:pt x="10784840" y="1254759"/>
                  </a:lnTo>
                  <a:lnTo>
                    <a:pt x="10796270" y="1253489"/>
                  </a:lnTo>
                  <a:lnTo>
                    <a:pt x="10806430" y="1250949"/>
                  </a:lnTo>
                  <a:lnTo>
                    <a:pt x="10817860" y="1248409"/>
                  </a:lnTo>
                  <a:lnTo>
                    <a:pt x="10828020" y="1245870"/>
                  </a:lnTo>
                  <a:lnTo>
                    <a:pt x="10848340" y="1238249"/>
                  </a:lnTo>
                  <a:lnTo>
                    <a:pt x="10858500" y="1233170"/>
                  </a:lnTo>
                  <a:lnTo>
                    <a:pt x="10867390" y="1228089"/>
                  </a:lnTo>
                  <a:lnTo>
                    <a:pt x="10877550" y="1221739"/>
                  </a:lnTo>
                  <a:lnTo>
                    <a:pt x="10886440" y="1216659"/>
                  </a:lnTo>
                  <a:lnTo>
                    <a:pt x="10895330" y="1209039"/>
                  </a:lnTo>
                  <a:lnTo>
                    <a:pt x="10902950" y="1202689"/>
                  </a:lnTo>
                  <a:lnTo>
                    <a:pt x="10910570" y="1195070"/>
                  </a:lnTo>
                  <a:lnTo>
                    <a:pt x="10918190" y="1186180"/>
                  </a:lnTo>
                  <a:lnTo>
                    <a:pt x="10925810" y="1178559"/>
                  </a:lnTo>
                  <a:lnTo>
                    <a:pt x="10938510" y="1160780"/>
                  </a:lnTo>
                  <a:lnTo>
                    <a:pt x="10943590" y="1151889"/>
                  </a:lnTo>
                  <a:lnTo>
                    <a:pt x="10949940" y="1141730"/>
                  </a:lnTo>
                  <a:lnTo>
                    <a:pt x="10957560" y="1121409"/>
                  </a:lnTo>
                  <a:lnTo>
                    <a:pt x="10962640" y="1111249"/>
                  </a:lnTo>
                  <a:lnTo>
                    <a:pt x="10967720" y="1090930"/>
                  </a:lnTo>
                  <a:lnTo>
                    <a:pt x="10968990" y="1079499"/>
                  </a:lnTo>
                  <a:lnTo>
                    <a:pt x="10971530" y="1069339"/>
                  </a:lnTo>
                  <a:lnTo>
                    <a:pt x="10971530" y="1046479"/>
                  </a:lnTo>
                  <a:lnTo>
                    <a:pt x="10972800" y="1046479"/>
                  </a:lnTo>
                  <a:lnTo>
                    <a:pt x="10971530" y="209550"/>
                  </a:lnTo>
                  <a:lnTo>
                    <a:pt x="10971530" y="187959"/>
                  </a:lnTo>
                  <a:lnTo>
                    <a:pt x="10968990" y="176529"/>
                  </a:lnTo>
                  <a:lnTo>
                    <a:pt x="10967720" y="166369"/>
                  </a:lnTo>
                  <a:lnTo>
                    <a:pt x="10965180" y="154939"/>
                  </a:lnTo>
                  <a:lnTo>
                    <a:pt x="10962640" y="144779"/>
                  </a:lnTo>
                  <a:lnTo>
                    <a:pt x="10957560" y="134619"/>
                  </a:lnTo>
                  <a:lnTo>
                    <a:pt x="10949940" y="114300"/>
                  </a:lnTo>
                  <a:lnTo>
                    <a:pt x="10943590" y="105409"/>
                  </a:lnTo>
                  <a:lnTo>
                    <a:pt x="10938510" y="95250"/>
                  </a:lnTo>
                  <a:lnTo>
                    <a:pt x="10925810" y="77469"/>
                  </a:lnTo>
                  <a:lnTo>
                    <a:pt x="10918190" y="69850"/>
                  </a:lnTo>
                  <a:lnTo>
                    <a:pt x="10910570" y="60959"/>
                  </a:lnTo>
                  <a:lnTo>
                    <a:pt x="10902950" y="54609"/>
                  </a:lnTo>
                  <a:lnTo>
                    <a:pt x="10895330" y="46989"/>
                  </a:lnTo>
                  <a:lnTo>
                    <a:pt x="10886440" y="40639"/>
                  </a:lnTo>
                  <a:lnTo>
                    <a:pt x="10876280" y="34289"/>
                  </a:lnTo>
                  <a:lnTo>
                    <a:pt x="10867390" y="27939"/>
                  </a:lnTo>
                  <a:lnTo>
                    <a:pt x="10858500" y="22859"/>
                  </a:lnTo>
                  <a:lnTo>
                    <a:pt x="10848340" y="17779"/>
                  </a:lnTo>
                  <a:lnTo>
                    <a:pt x="10828020" y="10159"/>
                  </a:lnTo>
                  <a:lnTo>
                    <a:pt x="10816590" y="7619"/>
                  </a:lnTo>
                  <a:lnTo>
                    <a:pt x="10796270" y="2539"/>
                  </a:lnTo>
                  <a:lnTo>
                    <a:pt x="10784840" y="1269"/>
                  </a:lnTo>
                  <a:close/>
                </a:path>
                <a:path w="10972800" h="1256029">
                  <a:moveTo>
                    <a:pt x="10763250" y="0"/>
                  </a:moveTo>
                  <a:lnTo>
                    <a:pt x="208279" y="0"/>
                  </a:lnTo>
                  <a:lnTo>
                    <a:pt x="198120" y="1269"/>
                  </a:lnTo>
                  <a:lnTo>
                    <a:pt x="10773410" y="1269"/>
                  </a:lnTo>
                  <a:lnTo>
                    <a:pt x="10763250" y="0"/>
                  </a:lnTo>
                  <a:close/>
                </a:path>
              </a:pathLst>
            </a:custGeom>
            <a:solidFill>
              <a:srgbClr val="A5B6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91820" y="4683400"/>
              <a:ext cx="10972800" cy="1256030"/>
            </a:xfrm>
            <a:custGeom>
              <a:avLst/>
              <a:gdLst/>
              <a:ahLst/>
              <a:cxnLst/>
              <a:rect l="l" t="t" r="r" b="b"/>
              <a:pathLst>
                <a:path w="10972800" h="1256029">
                  <a:moveTo>
                    <a:pt x="0" y="209550"/>
                  </a:moveTo>
                  <a:lnTo>
                    <a:pt x="0" y="198119"/>
                  </a:lnTo>
                  <a:lnTo>
                    <a:pt x="1270" y="187959"/>
                  </a:lnTo>
                  <a:lnTo>
                    <a:pt x="10159" y="144779"/>
                  </a:lnTo>
                  <a:lnTo>
                    <a:pt x="13970" y="134619"/>
                  </a:lnTo>
                  <a:lnTo>
                    <a:pt x="17779" y="124459"/>
                  </a:lnTo>
                  <a:lnTo>
                    <a:pt x="22859" y="114300"/>
                  </a:lnTo>
                  <a:lnTo>
                    <a:pt x="27939" y="105409"/>
                  </a:lnTo>
                  <a:lnTo>
                    <a:pt x="33020" y="95250"/>
                  </a:lnTo>
                  <a:lnTo>
                    <a:pt x="39370" y="86359"/>
                  </a:lnTo>
                  <a:lnTo>
                    <a:pt x="45720" y="77469"/>
                  </a:lnTo>
                  <a:lnTo>
                    <a:pt x="53339" y="69850"/>
                  </a:lnTo>
                  <a:lnTo>
                    <a:pt x="60959" y="60959"/>
                  </a:lnTo>
                  <a:lnTo>
                    <a:pt x="68579" y="54609"/>
                  </a:lnTo>
                  <a:lnTo>
                    <a:pt x="77470" y="46989"/>
                  </a:lnTo>
                  <a:lnTo>
                    <a:pt x="85089" y="40639"/>
                  </a:lnTo>
                  <a:lnTo>
                    <a:pt x="95250" y="34289"/>
                  </a:lnTo>
                  <a:lnTo>
                    <a:pt x="104139" y="27939"/>
                  </a:lnTo>
                  <a:lnTo>
                    <a:pt x="114300" y="22859"/>
                  </a:lnTo>
                  <a:lnTo>
                    <a:pt x="124459" y="17779"/>
                  </a:lnTo>
                  <a:lnTo>
                    <a:pt x="133350" y="13969"/>
                  </a:lnTo>
                  <a:lnTo>
                    <a:pt x="143509" y="10159"/>
                  </a:lnTo>
                  <a:lnTo>
                    <a:pt x="154939" y="7619"/>
                  </a:lnTo>
                  <a:lnTo>
                    <a:pt x="165100" y="5079"/>
                  </a:lnTo>
                  <a:lnTo>
                    <a:pt x="176529" y="2539"/>
                  </a:lnTo>
                  <a:lnTo>
                    <a:pt x="186689" y="1269"/>
                  </a:lnTo>
                  <a:lnTo>
                    <a:pt x="198120" y="1269"/>
                  </a:lnTo>
                  <a:lnTo>
                    <a:pt x="208279" y="0"/>
                  </a:lnTo>
                  <a:lnTo>
                    <a:pt x="10763250" y="0"/>
                  </a:lnTo>
                  <a:lnTo>
                    <a:pt x="10773410" y="1269"/>
                  </a:lnTo>
                  <a:lnTo>
                    <a:pt x="10784840" y="1269"/>
                  </a:lnTo>
                  <a:lnTo>
                    <a:pt x="10796270" y="2539"/>
                  </a:lnTo>
                  <a:lnTo>
                    <a:pt x="10806430" y="5079"/>
                  </a:lnTo>
                  <a:lnTo>
                    <a:pt x="10816590" y="7619"/>
                  </a:lnTo>
                  <a:lnTo>
                    <a:pt x="10828020" y="10159"/>
                  </a:lnTo>
                  <a:lnTo>
                    <a:pt x="10838180" y="13969"/>
                  </a:lnTo>
                  <a:lnTo>
                    <a:pt x="10848340" y="17779"/>
                  </a:lnTo>
                  <a:lnTo>
                    <a:pt x="10858500" y="22859"/>
                  </a:lnTo>
                  <a:lnTo>
                    <a:pt x="10867390" y="27939"/>
                  </a:lnTo>
                  <a:lnTo>
                    <a:pt x="10876280" y="34289"/>
                  </a:lnTo>
                  <a:lnTo>
                    <a:pt x="10886440" y="40639"/>
                  </a:lnTo>
                  <a:lnTo>
                    <a:pt x="10895330" y="46989"/>
                  </a:lnTo>
                  <a:lnTo>
                    <a:pt x="10902950" y="54609"/>
                  </a:lnTo>
                  <a:lnTo>
                    <a:pt x="10910570" y="60959"/>
                  </a:lnTo>
                  <a:lnTo>
                    <a:pt x="10918190" y="69850"/>
                  </a:lnTo>
                  <a:lnTo>
                    <a:pt x="10925810" y="77469"/>
                  </a:lnTo>
                  <a:lnTo>
                    <a:pt x="10932160" y="86359"/>
                  </a:lnTo>
                  <a:lnTo>
                    <a:pt x="10938510" y="95250"/>
                  </a:lnTo>
                  <a:lnTo>
                    <a:pt x="10943590" y="105409"/>
                  </a:lnTo>
                  <a:lnTo>
                    <a:pt x="10949940" y="114300"/>
                  </a:lnTo>
                  <a:lnTo>
                    <a:pt x="10953750" y="124459"/>
                  </a:lnTo>
                  <a:lnTo>
                    <a:pt x="10957560" y="134619"/>
                  </a:lnTo>
                  <a:lnTo>
                    <a:pt x="10962640" y="144779"/>
                  </a:lnTo>
                  <a:lnTo>
                    <a:pt x="10965180" y="154939"/>
                  </a:lnTo>
                  <a:lnTo>
                    <a:pt x="10967720" y="166369"/>
                  </a:lnTo>
                  <a:lnTo>
                    <a:pt x="10968990" y="176529"/>
                  </a:lnTo>
                  <a:lnTo>
                    <a:pt x="10971530" y="187959"/>
                  </a:lnTo>
                  <a:lnTo>
                    <a:pt x="10971530" y="198119"/>
                  </a:lnTo>
                  <a:lnTo>
                    <a:pt x="10971530" y="209550"/>
                  </a:lnTo>
                  <a:lnTo>
                    <a:pt x="10972800" y="1046479"/>
                  </a:lnTo>
                  <a:lnTo>
                    <a:pt x="10971530" y="1046479"/>
                  </a:lnTo>
                  <a:lnTo>
                    <a:pt x="10971530" y="1057909"/>
                  </a:lnTo>
                  <a:lnTo>
                    <a:pt x="10971530" y="1069339"/>
                  </a:lnTo>
                  <a:lnTo>
                    <a:pt x="10968990" y="1079499"/>
                  </a:lnTo>
                  <a:lnTo>
                    <a:pt x="10967720" y="1090930"/>
                  </a:lnTo>
                  <a:lnTo>
                    <a:pt x="10965180" y="1101089"/>
                  </a:lnTo>
                  <a:lnTo>
                    <a:pt x="10962640" y="1111249"/>
                  </a:lnTo>
                  <a:lnTo>
                    <a:pt x="10957560" y="1121409"/>
                  </a:lnTo>
                  <a:lnTo>
                    <a:pt x="10953750" y="1131570"/>
                  </a:lnTo>
                  <a:lnTo>
                    <a:pt x="10949940" y="1141730"/>
                  </a:lnTo>
                  <a:lnTo>
                    <a:pt x="10943590" y="1151889"/>
                  </a:lnTo>
                  <a:lnTo>
                    <a:pt x="10938510" y="1160780"/>
                  </a:lnTo>
                  <a:lnTo>
                    <a:pt x="10932160" y="1169670"/>
                  </a:lnTo>
                  <a:lnTo>
                    <a:pt x="10925810" y="1178559"/>
                  </a:lnTo>
                  <a:lnTo>
                    <a:pt x="10918190" y="1186180"/>
                  </a:lnTo>
                  <a:lnTo>
                    <a:pt x="10910570" y="1195070"/>
                  </a:lnTo>
                  <a:lnTo>
                    <a:pt x="10902950" y="1202689"/>
                  </a:lnTo>
                  <a:lnTo>
                    <a:pt x="10895330" y="1209039"/>
                  </a:lnTo>
                  <a:lnTo>
                    <a:pt x="10886440" y="1216659"/>
                  </a:lnTo>
                  <a:lnTo>
                    <a:pt x="10877550" y="1221739"/>
                  </a:lnTo>
                  <a:lnTo>
                    <a:pt x="10867390" y="1228089"/>
                  </a:lnTo>
                  <a:lnTo>
                    <a:pt x="10858500" y="1233170"/>
                  </a:lnTo>
                  <a:lnTo>
                    <a:pt x="10848340" y="1238249"/>
                  </a:lnTo>
                  <a:lnTo>
                    <a:pt x="10838180" y="1242059"/>
                  </a:lnTo>
                  <a:lnTo>
                    <a:pt x="10828020" y="1245870"/>
                  </a:lnTo>
                  <a:lnTo>
                    <a:pt x="10817860" y="1248409"/>
                  </a:lnTo>
                  <a:lnTo>
                    <a:pt x="10806430" y="1250949"/>
                  </a:lnTo>
                  <a:lnTo>
                    <a:pt x="10796270" y="1253489"/>
                  </a:lnTo>
                  <a:lnTo>
                    <a:pt x="10784840" y="1254759"/>
                  </a:lnTo>
                  <a:lnTo>
                    <a:pt x="10774680" y="1256030"/>
                  </a:lnTo>
                  <a:lnTo>
                    <a:pt x="10763250" y="1256030"/>
                  </a:lnTo>
                  <a:lnTo>
                    <a:pt x="208279" y="1256030"/>
                  </a:lnTo>
                  <a:lnTo>
                    <a:pt x="198120" y="1256030"/>
                  </a:lnTo>
                  <a:lnTo>
                    <a:pt x="186689" y="1254759"/>
                  </a:lnTo>
                  <a:lnTo>
                    <a:pt x="176529" y="1253489"/>
                  </a:lnTo>
                  <a:lnTo>
                    <a:pt x="165100" y="1250949"/>
                  </a:lnTo>
                  <a:lnTo>
                    <a:pt x="154939" y="1248409"/>
                  </a:lnTo>
                  <a:lnTo>
                    <a:pt x="144779" y="1245870"/>
                  </a:lnTo>
                  <a:lnTo>
                    <a:pt x="104139" y="1228089"/>
                  </a:lnTo>
                  <a:lnTo>
                    <a:pt x="95250" y="1221739"/>
                  </a:lnTo>
                  <a:lnTo>
                    <a:pt x="86359" y="1216659"/>
                  </a:lnTo>
                  <a:lnTo>
                    <a:pt x="77470" y="1209039"/>
                  </a:lnTo>
                  <a:lnTo>
                    <a:pt x="68579" y="1202689"/>
                  </a:lnTo>
                  <a:lnTo>
                    <a:pt x="60959" y="1195070"/>
                  </a:lnTo>
                  <a:lnTo>
                    <a:pt x="53339" y="1187449"/>
                  </a:lnTo>
                  <a:lnTo>
                    <a:pt x="46989" y="1178559"/>
                  </a:lnTo>
                  <a:lnTo>
                    <a:pt x="39370" y="1169670"/>
                  </a:lnTo>
                  <a:lnTo>
                    <a:pt x="33020" y="1160780"/>
                  </a:lnTo>
                  <a:lnTo>
                    <a:pt x="27939" y="1151889"/>
                  </a:lnTo>
                  <a:lnTo>
                    <a:pt x="22859" y="1141730"/>
                  </a:lnTo>
                  <a:lnTo>
                    <a:pt x="17779" y="1132839"/>
                  </a:lnTo>
                  <a:lnTo>
                    <a:pt x="13970" y="1122680"/>
                  </a:lnTo>
                  <a:lnTo>
                    <a:pt x="10159" y="1111249"/>
                  </a:lnTo>
                  <a:lnTo>
                    <a:pt x="6350" y="1101089"/>
                  </a:lnTo>
                  <a:lnTo>
                    <a:pt x="3809" y="1090930"/>
                  </a:lnTo>
                  <a:lnTo>
                    <a:pt x="2539" y="1079499"/>
                  </a:lnTo>
                  <a:lnTo>
                    <a:pt x="1270" y="1069339"/>
                  </a:lnTo>
                  <a:lnTo>
                    <a:pt x="0" y="1057909"/>
                  </a:lnTo>
                  <a:lnTo>
                    <a:pt x="0" y="1047749"/>
                  </a:lnTo>
                  <a:lnTo>
                    <a:pt x="0" y="209550"/>
                  </a:lnTo>
                  <a:close/>
                </a:path>
                <a:path w="10972800" h="1256029">
                  <a:moveTo>
                    <a:pt x="0" y="0"/>
                  </a:moveTo>
                  <a:lnTo>
                    <a:pt x="0" y="0"/>
                  </a:lnTo>
                </a:path>
                <a:path w="10972800" h="1256029">
                  <a:moveTo>
                    <a:pt x="10972800" y="1256030"/>
                  </a:moveTo>
                  <a:lnTo>
                    <a:pt x="10972800" y="1256030"/>
                  </a:lnTo>
                </a:path>
              </a:pathLst>
            </a:custGeom>
            <a:ln w="19048">
              <a:solidFill>
                <a:srgbClr val="7986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53109" y="5192670"/>
            <a:ext cx="1060259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71855" marR="5080" indent="-85979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FFFFFF"/>
                </a:solidFill>
                <a:latin typeface="Corbel"/>
                <a:cs typeface="Corbel"/>
              </a:rPr>
              <a:t>Нормативная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база: </a:t>
            </a:r>
            <a:r>
              <a:rPr sz="2400" b="1" spc="-10" dirty="0">
                <a:solidFill>
                  <a:srgbClr val="FFFFFF"/>
                </a:solidFill>
                <a:latin typeface="Corbel"/>
                <a:cs typeface="Corbel"/>
              </a:rPr>
              <a:t>к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онкретный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перечень 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государственных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органов,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обязанных  помогать общественным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инспекторам указан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в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п.2 </a:t>
            </a:r>
            <a:r>
              <a:rPr sz="2400" spc="-55" dirty="0">
                <a:solidFill>
                  <a:srgbClr val="FFFFFF"/>
                </a:solidFill>
                <a:latin typeface="Corbel"/>
                <a:cs typeface="Corbel"/>
              </a:rPr>
              <a:t>ст.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19 ФЗ №</a:t>
            </a:r>
            <a:r>
              <a:rPr sz="24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498</a:t>
            </a:r>
            <a:endParaRPr sz="2400" dirty="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3109" y="1972120"/>
            <a:ext cx="11210290" cy="2581476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55600" marR="2166620" indent="-342900">
              <a:lnSpc>
                <a:spcPts val="2460"/>
              </a:lnSpc>
              <a:spcBef>
                <a:spcPts val="330"/>
              </a:spcBef>
              <a:buFont typeface="Arial" panose="020B0604020202020204" pitchFamily="34" charset="0"/>
              <a:buChar char="•"/>
            </a:pPr>
            <a:r>
              <a:rPr sz="2400" b="1" spc="-10" dirty="0">
                <a:latin typeface="Arial"/>
                <a:cs typeface="Arial"/>
              </a:rPr>
              <a:t>Минприроды </a:t>
            </a:r>
            <a:r>
              <a:rPr sz="2400" dirty="0">
                <a:latin typeface="Arial"/>
                <a:cs typeface="Arial"/>
              </a:rPr>
              <a:t>в </a:t>
            </a:r>
            <a:r>
              <a:rPr sz="2400" spc="-15" dirty="0">
                <a:latin typeface="Arial"/>
                <a:cs typeface="Arial"/>
              </a:rPr>
              <a:t>целом, </a:t>
            </a:r>
            <a:r>
              <a:rPr sz="2400" dirty="0">
                <a:latin typeface="Arial"/>
                <a:cs typeface="Arial"/>
              </a:rPr>
              <a:t>а </a:t>
            </a:r>
            <a:r>
              <a:rPr sz="2400" spc="-10" dirty="0">
                <a:latin typeface="Arial"/>
                <a:cs typeface="Arial"/>
              </a:rPr>
              <a:t>также </a:t>
            </a:r>
            <a:r>
              <a:rPr sz="2400" spc="-15" dirty="0">
                <a:latin typeface="Arial"/>
                <a:cs typeface="Arial"/>
              </a:rPr>
              <a:t>находящиеся </a:t>
            </a:r>
            <a:r>
              <a:rPr sz="2400" dirty="0">
                <a:latin typeface="Arial"/>
                <a:cs typeface="Arial"/>
              </a:rPr>
              <a:t>в </a:t>
            </a:r>
            <a:r>
              <a:rPr sz="2400" spc="-20" dirty="0">
                <a:latin typeface="Arial"/>
                <a:cs typeface="Arial"/>
              </a:rPr>
              <a:t>его </a:t>
            </a:r>
            <a:r>
              <a:rPr sz="2400" spc="-15" dirty="0">
                <a:latin typeface="Arial"/>
                <a:cs typeface="Arial"/>
              </a:rPr>
              <a:t>ведении:  </a:t>
            </a:r>
            <a:endParaRPr lang="ru-RU" sz="2400" spc="-15" dirty="0">
              <a:latin typeface="Arial"/>
              <a:cs typeface="Arial"/>
            </a:endParaRPr>
          </a:p>
          <a:p>
            <a:pPr marL="812800" marR="2166620" lvl="1" indent="-342900">
              <a:lnSpc>
                <a:spcPts val="246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sz="2200" spc="-10" dirty="0" err="1">
                <a:latin typeface="Arial"/>
                <a:cs typeface="Arial"/>
              </a:rPr>
              <a:t>Федеральная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служба по </a:t>
            </a:r>
            <a:r>
              <a:rPr sz="2200" spc="-10" dirty="0">
                <a:latin typeface="Arial"/>
                <a:cs typeface="Arial"/>
              </a:rPr>
              <a:t>надзору </a:t>
            </a:r>
            <a:r>
              <a:rPr sz="2200" dirty="0">
                <a:latin typeface="Arial"/>
                <a:cs typeface="Arial"/>
              </a:rPr>
              <a:t>в </a:t>
            </a:r>
            <a:r>
              <a:rPr sz="2200" spc="-5" dirty="0">
                <a:latin typeface="Arial"/>
                <a:cs typeface="Arial"/>
              </a:rPr>
              <a:t>сфере </a:t>
            </a:r>
            <a:r>
              <a:rPr sz="2200" spc="-15" dirty="0">
                <a:latin typeface="Arial"/>
                <a:cs typeface="Arial"/>
              </a:rPr>
              <a:t>природопользования  (</a:t>
            </a:r>
            <a:r>
              <a:rPr sz="2200" b="1" spc="-15" dirty="0" err="1">
                <a:latin typeface="Arial"/>
                <a:cs typeface="Arial"/>
              </a:rPr>
              <a:t>Росприроднадзор</a:t>
            </a:r>
            <a:r>
              <a:rPr sz="2200" spc="-15" dirty="0">
                <a:latin typeface="Arial"/>
                <a:cs typeface="Arial"/>
              </a:rPr>
              <a:t>)</a:t>
            </a:r>
            <a:endParaRPr lang="ru-RU" sz="2200" spc="-15" dirty="0">
              <a:latin typeface="Arial"/>
              <a:cs typeface="Arial"/>
            </a:endParaRPr>
          </a:p>
          <a:p>
            <a:pPr marL="812800" marR="2166620" lvl="1" indent="-342900">
              <a:lnSpc>
                <a:spcPts val="246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sz="2200" spc="-10" dirty="0" err="1">
                <a:latin typeface="Arial"/>
                <a:cs typeface="Arial"/>
              </a:rPr>
              <a:t>территориальные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10" dirty="0" err="1">
                <a:latin typeface="Arial"/>
                <a:cs typeface="Arial"/>
              </a:rPr>
              <a:t>органы</a:t>
            </a:r>
            <a:r>
              <a:rPr lang="ru-RU" sz="2200" spc="-10" dirty="0">
                <a:latin typeface="Arial"/>
                <a:cs typeface="Arial"/>
              </a:rPr>
              <a:t> Росприроднадзора</a:t>
            </a:r>
            <a:endParaRPr sz="2200" dirty="0">
              <a:latin typeface="Arial"/>
              <a:cs typeface="Arial"/>
            </a:endParaRPr>
          </a:p>
          <a:p>
            <a:pPr marL="355600" marR="5080" indent="-342900">
              <a:lnSpc>
                <a:spcPts val="246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sz="2400" spc="-10" dirty="0" err="1">
                <a:latin typeface="Arial"/>
                <a:cs typeface="Arial"/>
              </a:rPr>
              <a:t>Федеральная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служба по </a:t>
            </a:r>
            <a:r>
              <a:rPr sz="2400" spc="-20" dirty="0">
                <a:latin typeface="Arial"/>
                <a:cs typeface="Arial"/>
              </a:rPr>
              <a:t>экологическому, </a:t>
            </a:r>
            <a:r>
              <a:rPr sz="2400" spc="-10" dirty="0">
                <a:latin typeface="Arial"/>
                <a:cs typeface="Arial"/>
              </a:rPr>
              <a:t>технологическому </a:t>
            </a:r>
            <a:r>
              <a:rPr sz="2400" dirty="0">
                <a:latin typeface="Arial"/>
                <a:cs typeface="Arial"/>
              </a:rPr>
              <a:t>и </a:t>
            </a:r>
            <a:r>
              <a:rPr sz="2400" spc="-10" dirty="0">
                <a:latin typeface="Arial"/>
                <a:cs typeface="Arial"/>
              </a:rPr>
              <a:t>атомному  надзору </a:t>
            </a:r>
            <a:r>
              <a:rPr sz="2400" spc="-15" dirty="0">
                <a:latin typeface="Arial"/>
                <a:cs typeface="Arial"/>
              </a:rPr>
              <a:t>(</a:t>
            </a:r>
            <a:r>
              <a:rPr sz="2400" b="1" spc="-15" dirty="0" err="1">
                <a:latin typeface="Arial"/>
                <a:cs typeface="Arial"/>
              </a:rPr>
              <a:t>Ростехнадзор</a:t>
            </a:r>
            <a:r>
              <a:rPr sz="2400" spc="-15" dirty="0">
                <a:latin typeface="Arial"/>
                <a:cs typeface="Arial"/>
              </a:rPr>
              <a:t>)</a:t>
            </a:r>
            <a:r>
              <a:rPr lang="ru-RU" sz="2400" spc="-15" dirty="0">
                <a:latin typeface="Arial"/>
                <a:cs typeface="Arial"/>
              </a:rPr>
              <a:t>, находящаяся в ведении Правительства РФ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483512"/>
            <a:ext cx="11658600" cy="1000338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611505" marR="5080" indent="-599440">
              <a:lnSpc>
                <a:spcPct val="75000"/>
              </a:lnSpc>
              <a:spcBef>
                <a:spcPts val="1180"/>
              </a:spcBef>
            </a:pPr>
            <a:r>
              <a:rPr sz="3600" b="1" spc="-5" dirty="0"/>
              <a:t>Что </a:t>
            </a:r>
            <a:r>
              <a:rPr sz="3600" b="1" spc="-10" dirty="0"/>
              <a:t>обязан предоставить общественный </a:t>
            </a:r>
            <a:r>
              <a:rPr sz="3600" b="1" spc="-5" dirty="0"/>
              <a:t>инспектор </a:t>
            </a:r>
            <a:r>
              <a:rPr sz="3600" b="1" dirty="0"/>
              <a:t>для  </a:t>
            </a:r>
            <a:r>
              <a:rPr sz="3600" b="1" spc="-15" dirty="0"/>
              <a:t>получения </a:t>
            </a:r>
            <a:r>
              <a:rPr sz="3600" b="1" spc="-10" dirty="0"/>
              <a:t>помощи </a:t>
            </a:r>
            <a:r>
              <a:rPr sz="3600" b="1" spc="-5" dirty="0"/>
              <a:t>от </a:t>
            </a:r>
            <a:r>
              <a:rPr sz="3600" b="1" spc="-20" dirty="0"/>
              <a:t>государственных</a:t>
            </a:r>
            <a:r>
              <a:rPr sz="3600" b="1" spc="25" dirty="0"/>
              <a:t> </a:t>
            </a:r>
            <a:r>
              <a:rPr sz="3600" b="1" spc="-5" dirty="0"/>
              <a:t>органов?</a:t>
            </a:r>
            <a:endParaRPr sz="3600" b="1" dirty="0"/>
          </a:p>
        </p:txBody>
      </p:sp>
      <p:grpSp>
        <p:nvGrpSpPr>
          <p:cNvPr id="3" name="object 3"/>
          <p:cNvGrpSpPr/>
          <p:nvPr/>
        </p:nvGrpSpPr>
        <p:grpSpPr>
          <a:xfrm>
            <a:off x="905510" y="2095546"/>
            <a:ext cx="10298430" cy="859790"/>
            <a:chOff x="904875" y="1820185"/>
            <a:chExt cx="10298430" cy="859790"/>
          </a:xfrm>
          <a:solidFill>
            <a:schemeClr val="bg1"/>
          </a:solidFill>
        </p:grpSpPr>
        <p:sp>
          <p:nvSpPr>
            <p:cNvPr id="4" name="object 4"/>
            <p:cNvSpPr/>
            <p:nvPr/>
          </p:nvSpPr>
          <p:spPr>
            <a:xfrm>
              <a:off x="914400" y="1829710"/>
              <a:ext cx="10279380" cy="840740"/>
            </a:xfrm>
            <a:custGeom>
              <a:avLst/>
              <a:gdLst/>
              <a:ahLst/>
              <a:cxnLst/>
              <a:rect l="l" t="t" r="r" b="b"/>
              <a:pathLst>
                <a:path w="10279380" h="840739">
                  <a:moveTo>
                    <a:pt x="10161270" y="1269"/>
                  </a:moveTo>
                  <a:lnTo>
                    <a:pt x="118109" y="1269"/>
                  </a:lnTo>
                  <a:lnTo>
                    <a:pt x="110490" y="3809"/>
                  </a:lnTo>
                  <a:lnTo>
                    <a:pt x="102869" y="5079"/>
                  </a:lnTo>
                  <a:lnTo>
                    <a:pt x="96519" y="6350"/>
                  </a:lnTo>
                  <a:lnTo>
                    <a:pt x="90169" y="8889"/>
                  </a:lnTo>
                  <a:lnTo>
                    <a:pt x="82550" y="12700"/>
                  </a:lnTo>
                  <a:lnTo>
                    <a:pt x="76200" y="15239"/>
                  </a:lnTo>
                  <a:lnTo>
                    <a:pt x="57150" y="26669"/>
                  </a:lnTo>
                  <a:lnTo>
                    <a:pt x="52069" y="31750"/>
                  </a:lnTo>
                  <a:lnTo>
                    <a:pt x="45719" y="35559"/>
                  </a:lnTo>
                  <a:lnTo>
                    <a:pt x="40640" y="40639"/>
                  </a:lnTo>
                  <a:lnTo>
                    <a:pt x="35559" y="46989"/>
                  </a:lnTo>
                  <a:lnTo>
                    <a:pt x="30480" y="52069"/>
                  </a:lnTo>
                  <a:lnTo>
                    <a:pt x="26669" y="57150"/>
                  </a:lnTo>
                  <a:lnTo>
                    <a:pt x="22859" y="63500"/>
                  </a:lnTo>
                  <a:lnTo>
                    <a:pt x="17780" y="69850"/>
                  </a:lnTo>
                  <a:lnTo>
                    <a:pt x="15240" y="76200"/>
                  </a:lnTo>
                  <a:lnTo>
                    <a:pt x="11430" y="82550"/>
                  </a:lnTo>
                  <a:lnTo>
                    <a:pt x="8890" y="90169"/>
                  </a:lnTo>
                  <a:lnTo>
                    <a:pt x="6350" y="96519"/>
                  </a:lnTo>
                  <a:lnTo>
                    <a:pt x="3809" y="104139"/>
                  </a:lnTo>
                  <a:lnTo>
                    <a:pt x="2540" y="110489"/>
                  </a:lnTo>
                  <a:lnTo>
                    <a:pt x="0" y="125729"/>
                  </a:lnTo>
                  <a:lnTo>
                    <a:pt x="0" y="715009"/>
                  </a:lnTo>
                  <a:lnTo>
                    <a:pt x="11430" y="756919"/>
                  </a:lnTo>
                  <a:lnTo>
                    <a:pt x="15240" y="764539"/>
                  </a:lnTo>
                  <a:lnTo>
                    <a:pt x="17780" y="770889"/>
                  </a:lnTo>
                  <a:lnTo>
                    <a:pt x="22859" y="777239"/>
                  </a:lnTo>
                  <a:lnTo>
                    <a:pt x="26669" y="783589"/>
                  </a:lnTo>
                  <a:lnTo>
                    <a:pt x="30480" y="788669"/>
                  </a:lnTo>
                  <a:lnTo>
                    <a:pt x="35559" y="793750"/>
                  </a:lnTo>
                  <a:lnTo>
                    <a:pt x="40640" y="800100"/>
                  </a:lnTo>
                  <a:lnTo>
                    <a:pt x="45719" y="805179"/>
                  </a:lnTo>
                  <a:lnTo>
                    <a:pt x="52069" y="808989"/>
                  </a:lnTo>
                  <a:lnTo>
                    <a:pt x="57150" y="814069"/>
                  </a:lnTo>
                  <a:lnTo>
                    <a:pt x="76200" y="825500"/>
                  </a:lnTo>
                  <a:lnTo>
                    <a:pt x="82550" y="828039"/>
                  </a:lnTo>
                  <a:lnTo>
                    <a:pt x="90169" y="831850"/>
                  </a:lnTo>
                  <a:lnTo>
                    <a:pt x="96519" y="834389"/>
                  </a:lnTo>
                  <a:lnTo>
                    <a:pt x="102869" y="835659"/>
                  </a:lnTo>
                  <a:lnTo>
                    <a:pt x="118109" y="838200"/>
                  </a:lnTo>
                  <a:lnTo>
                    <a:pt x="124459" y="839469"/>
                  </a:lnTo>
                  <a:lnTo>
                    <a:pt x="132080" y="840739"/>
                  </a:lnTo>
                  <a:lnTo>
                    <a:pt x="10139680" y="840739"/>
                  </a:lnTo>
                  <a:lnTo>
                    <a:pt x="10147300" y="839469"/>
                  </a:lnTo>
                  <a:lnTo>
                    <a:pt x="10154920" y="839469"/>
                  </a:lnTo>
                  <a:lnTo>
                    <a:pt x="10161270" y="838200"/>
                  </a:lnTo>
                  <a:lnTo>
                    <a:pt x="10176510" y="835659"/>
                  </a:lnTo>
                  <a:lnTo>
                    <a:pt x="10189210" y="830579"/>
                  </a:lnTo>
                  <a:lnTo>
                    <a:pt x="10228580" y="808989"/>
                  </a:lnTo>
                  <a:lnTo>
                    <a:pt x="10256520" y="775969"/>
                  </a:lnTo>
                  <a:lnTo>
                    <a:pt x="10261600" y="769619"/>
                  </a:lnTo>
                  <a:lnTo>
                    <a:pt x="10267950" y="756919"/>
                  </a:lnTo>
                  <a:lnTo>
                    <a:pt x="10270490" y="750569"/>
                  </a:lnTo>
                  <a:lnTo>
                    <a:pt x="10273030" y="742950"/>
                  </a:lnTo>
                  <a:lnTo>
                    <a:pt x="10275570" y="736600"/>
                  </a:lnTo>
                  <a:lnTo>
                    <a:pt x="10276840" y="728979"/>
                  </a:lnTo>
                  <a:lnTo>
                    <a:pt x="10278110" y="722629"/>
                  </a:lnTo>
                  <a:lnTo>
                    <a:pt x="10279380" y="715009"/>
                  </a:lnTo>
                  <a:lnTo>
                    <a:pt x="10279380" y="133350"/>
                  </a:lnTo>
                  <a:lnTo>
                    <a:pt x="10278110" y="125729"/>
                  </a:lnTo>
                  <a:lnTo>
                    <a:pt x="10278110" y="118109"/>
                  </a:lnTo>
                  <a:lnTo>
                    <a:pt x="10275570" y="110489"/>
                  </a:lnTo>
                  <a:lnTo>
                    <a:pt x="10274300" y="104139"/>
                  </a:lnTo>
                  <a:lnTo>
                    <a:pt x="10273030" y="96519"/>
                  </a:lnTo>
                  <a:lnTo>
                    <a:pt x="10270490" y="90169"/>
                  </a:lnTo>
                  <a:lnTo>
                    <a:pt x="10266680" y="82550"/>
                  </a:lnTo>
                  <a:lnTo>
                    <a:pt x="10264140" y="76200"/>
                  </a:lnTo>
                  <a:lnTo>
                    <a:pt x="10252710" y="57150"/>
                  </a:lnTo>
                  <a:lnTo>
                    <a:pt x="10247630" y="52069"/>
                  </a:lnTo>
                  <a:lnTo>
                    <a:pt x="10243820" y="46989"/>
                  </a:lnTo>
                  <a:lnTo>
                    <a:pt x="10238740" y="40639"/>
                  </a:lnTo>
                  <a:lnTo>
                    <a:pt x="10232390" y="35559"/>
                  </a:lnTo>
                  <a:lnTo>
                    <a:pt x="10227310" y="31750"/>
                  </a:lnTo>
                  <a:lnTo>
                    <a:pt x="10222230" y="26669"/>
                  </a:lnTo>
                  <a:lnTo>
                    <a:pt x="10203180" y="15239"/>
                  </a:lnTo>
                  <a:lnTo>
                    <a:pt x="10196830" y="12700"/>
                  </a:lnTo>
                  <a:lnTo>
                    <a:pt x="10189210" y="8889"/>
                  </a:lnTo>
                  <a:lnTo>
                    <a:pt x="10182860" y="6350"/>
                  </a:lnTo>
                  <a:lnTo>
                    <a:pt x="10175240" y="5079"/>
                  </a:lnTo>
                  <a:lnTo>
                    <a:pt x="10168890" y="3809"/>
                  </a:lnTo>
                  <a:lnTo>
                    <a:pt x="10161270" y="1269"/>
                  </a:lnTo>
                  <a:close/>
                </a:path>
                <a:path w="10279380" h="840739">
                  <a:moveTo>
                    <a:pt x="10146030" y="0"/>
                  </a:moveTo>
                  <a:lnTo>
                    <a:pt x="132080" y="0"/>
                  </a:lnTo>
                  <a:lnTo>
                    <a:pt x="124459" y="1269"/>
                  </a:lnTo>
                  <a:lnTo>
                    <a:pt x="10153650" y="1269"/>
                  </a:lnTo>
                  <a:lnTo>
                    <a:pt x="1014603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914400" y="1829710"/>
              <a:ext cx="10279380" cy="840740"/>
            </a:xfrm>
            <a:custGeom>
              <a:avLst/>
              <a:gdLst/>
              <a:ahLst/>
              <a:cxnLst/>
              <a:rect l="l" t="t" r="r" b="b"/>
              <a:pathLst>
                <a:path w="10279380" h="840739">
                  <a:moveTo>
                    <a:pt x="0" y="139700"/>
                  </a:moveTo>
                  <a:lnTo>
                    <a:pt x="0" y="133350"/>
                  </a:lnTo>
                  <a:lnTo>
                    <a:pt x="0" y="125729"/>
                  </a:lnTo>
                  <a:lnTo>
                    <a:pt x="1269" y="118109"/>
                  </a:lnTo>
                  <a:lnTo>
                    <a:pt x="2540" y="110489"/>
                  </a:lnTo>
                  <a:lnTo>
                    <a:pt x="3809" y="104139"/>
                  </a:lnTo>
                  <a:lnTo>
                    <a:pt x="6350" y="96519"/>
                  </a:lnTo>
                  <a:lnTo>
                    <a:pt x="8890" y="90169"/>
                  </a:lnTo>
                  <a:lnTo>
                    <a:pt x="11430" y="82550"/>
                  </a:lnTo>
                  <a:lnTo>
                    <a:pt x="15240" y="76200"/>
                  </a:lnTo>
                  <a:lnTo>
                    <a:pt x="17780" y="69850"/>
                  </a:lnTo>
                  <a:lnTo>
                    <a:pt x="22859" y="63500"/>
                  </a:lnTo>
                  <a:lnTo>
                    <a:pt x="26669" y="57150"/>
                  </a:lnTo>
                  <a:lnTo>
                    <a:pt x="30480" y="52069"/>
                  </a:lnTo>
                  <a:lnTo>
                    <a:pt x="35559" y="46989"/>
                  </a:lnTo>
                  <a:lnTo>
                    <a:pt x="40640" y="40639"/>
                  </a:lnTo>
                  <a:lnTo>
                    <a:pt x="45719" y="35559"/>
                  </a:lnTo>
                  <a:lnTo>
                    <a:pt x="52069" y="31750"/>
                  </a:lnTo>
                  <a:lnTo>
                    <a:pt x="57150" y="26669"/>
                  </a:lnTo>
                  <a:lnTo>
                    <a:pt x="63500" y="22859"/>
                  </a:lnTo>
                  <a:lnTo>
                    <a:pt x="69850" y="19050"/>
                  </a:lnTo>
                  <a:lnTo>
                    <a:pt x="76200" y="15239"/>
                  </a:lnTo>
                  <a:lnTo>
                    <a:pt x="82550" y="12700"/>
                  </a:lnTo>
                  <a:lnTo>
                    <a:pt x="90169" y="8889"/>
                  </a:lnTo>
                  <a:lnTo>
                    <a:pt x="96519" y="6350"/>
                  </a:lnTo>
                  <a:lnTo>
                    <a:pt x="102869" y="5079"/>
                  </a:lnTo>
                  <a:lnTo>
                    <a:pt x="110490" y="3809"/>
                  </a:lnTo>
                  <a:lnTo>
                    <a:pt x="118109" y="1269"/>
                  </a:lnTo>
                  <a:lnTo>
                    <a:pt x="124459" y="1269"/>
                  </a:lnTo>
                  <a:lnTo>
                    <a:pt x="132080" y="0"/>
                  </a:lnTo>
                  <a:lnTo>
                    <a:pt x="139700" y="0"/>
                  </a:lnTo>
                  <a:lnTo>
                    <a:pt x="10139680" y="0"/>
                  </a:lnTo>
                  <a:lnTo>
                    <a:pt x="10146030" y="0"/>
                  </a:lnTo>
                  <a:lnTo>
                    <a:pt x="10153650" y="1269"/>
                  </a:lnTo>
                  <a:lnTo>
                    <a:pt x="10161270" y="1269"/>
                  </a:lnTo>
                  <a:lnTo>
                    <a:pt x="10168890" y="3809"/>
                  </a:lnTo>
                  <a:lnTo>
                    <a:pt x="10175240" y="5079"/>
                  </a:lnTo>
                  <a:lnTo>
                    <a:pt x="10182860" y="6350"/>
                  </a:lnTo>
                  <a:lnTo>
                    <a:pt x="10189210" y="8889"/>
                  </a:lnTo>
                  <a:lnTo>
                    <a:pt x="10196830" y="12700"/>
                  </a:lnTo>
                  <a:lnTo>
                    <a:pt x="10203180" y="15239"/>
                  </a:lnTo>
                  <a:lnTo>
                    <a:pt x="10209530" y="19050"/>
                  </a:lnTo>
                  <a:lnTo>
                    <a:pt x="10215880" y="22859"/>
                  </a:lnTo>
                  <a:lnTo>
                    <a:pt x="10222230" y="26669"/>
                  </a:lnTo>
                  <a:lnTo>
                    <a:pt x="10227310" y="31750"/>
                  </a:lnTo>
                  <a:lnTo>
                    <a:pt x="10232390" y="35559"/>
                  </a:lnTo>
                  <a:lnTo>
                    <a:pt x="10238740" y="40639"/>
                  </a:lnTo>
                  <a:lnTo>
                    <a:pt x="10243820" y="46989"/>
                  </a:lnTo>
                  <a:lnTo>
                    <a:pt x="10247630" y="52069"/>
                  </a:lnTo>
                  <a:lnTo>
                    <a:pt x="10252710" y="57150"/>
                  </a:lnTo>
                  <a:lnTo>
                    <a:pt x="10256520" y="63500"/>
                  </a:lnTo>
                  <a:lnTo>
                    <a:pt x="10260330" y="69850"/>
                  </a:lnTo>
                  <a:lnTo>
                    <a:pt x="10264140" y="76200"/>
                  </a:lnTo>
                  <a:lnTo>
                    <a:pt x="10266680" y="82550"/>
                  </a:lnTo>
                  <a:lnTo>
                    <a:pt x="10270490" y="90169"/>
                  </a:lnTo>
                  <a:lnTo>
                    <a:pt x="10273030" y="96519"/>
                  </a:lnTo>
                  <a:lnTo>
                    <a:pt x="10274300" y="104139"/>
                  </a:lnTo>
                  <a:lnTo>
                    <a:pt x="10275570" y="110489"/>
                  </a:lnTo>
                  <a:lnTo>
                    <a:pt x="10278110" y="118109"/>
                  </a:lnTo>
                  <a:lnTo>
                    <a:pt x="10278110" y="125729"/>
                  </a:lnTo>
                  <a:lnTo>
                    <a:pt x="10279380" y="133350"/>
                  </a:lnTo>
                  <a:lnTo>
                    <a:pt x="10279380" y="139700"/>
                  </a:lnTo>
                  <a:lnTo>
                    <a:pt x="10279380" y="699769"/>
                  </a:lnTo>
                  <a:lnTo>
                    <a:pt x="10279380" y="707389"/>
                  </a:lnTo>
                  <a:lnTo>
                    <a:pt x="10279380" y="715009"/>
                  </a:lnTo>
                  <a:lnTo>
                    <a:pt x="10278110" y="722629"/>
                  </a:lnTo>
                  <a:lnTo>
                    <a:pt x="10276840" y="728979"/>
                  </a:lnTo>
                  <a:lnTo>
                    <a:pt x="10275570" y="736600"/>
                  </a:lnTo>
                  <a:lnTo>
                    <a:pt x="10273030" y="742950"/>
                  </a:lnTo>
                  <a:lnTo>
                    <a:pt x="10256520" y="775969"/>
                  </a:lnTo>
                  <a:lnTo>
                    <a:pt x="10252710" y="782319"/>
                  </a:lnTo>
                  <a:lnTo>
                    <a:pt x="10248900" y="788669"/>
                  </a:lnTo>
                  <a:lnTo>
                    <a:pt x="10243820" y="793750"/>
                  </a:lnTo>
                  <a:lnTo>
                    <a:pt x="10238740" y="798829"/>
                  </a:lnTo>
                  <a:lnTo>
                    <a:pt x="10233660" y="803909"/>
                  </a:lnTo>
                  <a:lnTo>
                    <a:pt x="10228580" y="808989"/>
                  </a:lnTo>
                  <a:lnTo>
                    <a:pt x="10222230" y="814069"/>
                  </a:lnTo>
                  <a:lnTo>
                    <a:pt x="10215880" y="817879"/>
                  </a:lnTo>
                  <a:lnTo>
                    <a:pt x="10209530" y="821689"/>
                  </a:lnTo>
                  <a:lnTo>
                    <a:pt x="10203180" y="825500"/>
                  </a:lnTo>
                  <a:lnTo>
                    <a:pt x="10196830" y="828039"/>
                  </a:lnTo>
                  <a:lnTo>
                    <a:pt x="10189210" y="830579"/>
                  </a:lnTo>
                  <a:lnTo>
                    <a:pt x="10182860" y="833119"/>
                  </a:lnTo>
                  <a:lnTo>
                    <a:pt x="10176510" y="835659"/>
                  </a:lnTo>
                  <a:lnTo>
                    <a:pt x="10168890" y="836929"/>
                  </a:lnTo>
                  <a:lnTo>
                    <a:pt x="10161270" y="838200"/>
                  </a:lnTo>
                  <a:lnTo>
                    <a:pt x="10154920" y="839469"/>
                  </a:lnTo>
                  <a:lnTo>
                    <a:pt x="10147300" y="839469"/>
                  </a:lnTo>
                  <a:lnTo>
                    <a:pt x="10139680" y="840739"/>
                  </a:lnTo>
                  <a:lnTo>
                    <a:pt x="139700" y="840739"/>
                  </a:lnTo>
                  <a:lnTo>
                    <a:pt x="132080" y="840739"/>
                  </a:lnTo>
                  <a:lnTo>
                    <a:pt x="124459" y="839469"/>
                  </a:lnTo>
                  <a:lnTo>
                    <a:pt x="118109" y="838200"/>
                  </a:lnTo>
                  <a:lnTo>
                    <a:pt x="110490" y="836929"/>
                  </a:lnTo>
                  <a:lnTo>
                    <a:pt x="102869" y="835659"/>
                  </a:lnTo>
                  <a:lnTo>
                    <a:pt x="96519" y="834389"/>
                  </a:lnTo>
                  <a:lnTo>
                    <a:pt x="90169" y="831850"/>
                  </a:lnTo>
                  <a:lnTo>
                    <a:pt x="82550" y="828039"/>
                  </a:lnTo>
                  <a:lnTo>
                    <a:pt x="76200" y="825500"/>
                  </a:lnTo>
                  <a:lnTo>
                    <a:pt x="69850" y="821689"/>
                  </a:lnTo>
                  <a:lnTo>
                    <a:pt x="63500" y="817879"/>
                  </a:lnTo>
                  <a:lnTo>
                    <a:pt x="57150" y="814069"/>
                  </a:lnTo>
                  <a:lnTo>
                    <a:pt x="52069" y="808989"/>
                  </a:lnTo>
                  <a:lnTo>
                    <a:pt x="45719" y="805179"/>
                  </a:lnTo>
                  <a:lnTo>
                    <a:pt x="40640" y="800100"/>
                  </a:lnTo>
                  <a:lnTo>
                    <a:pt x="35559" y="793750"/>
                  </a:lnTo>
                  <a:lnTo>
                    <a:pt x="30480" y="788669"/>
                  </a:lnTo>
                  <a:lnTo>
                    <a:pt x="26669" y="783589"/>
                  </a:lnTo>
                  <a:lnTo>
                    <a:pt x="22859" y="777239"/>
                  </a:lnTo>
                  <a:lnTo>
                    <a:pt x="17780" y="770889"/>
                  </a:lnTo>
                  <a:lnTo>
                    <a:pt x="15240" y="764539"/>
                  </a:lnTo>
                  <a:lnTo>
                    <a:pt x="11430" y="756919"/>
                  </a:lnTo>
                  <a:lnTo>
                    <a:pt x="8890" y="750569"/>
                  </a:lnTo>
                  <a:lnTo>
                    <a:pt x="0" y="715009"/>
                  </a:lnTo>
                  <a:lnTo>
                    <a:pt x="0" y="707389"/>
                  </a:lnTo>
                  <a:lnTo>
                    <a:pt x="0" y="701039"/>
                  </a:lnTo>
                  <a:lnTo>
                    <a:pt x="0" y="139700"/>
                  </a:lnTo>
                  <a:close/>
                </a:path>
                <a:path w="10279380" h="840739">
                  <a:moveTo>
                    <a:pt x="0" y="0"/>
                  </a:moveTo>
                  <a:lnTo>
                    <a:pt x="0" y="0"/>
                  </a:lnTo>
                </a:path>
                <a:path w="10279380" h="840739">
                  <a:moveTo>
                    <a:pt x="10279380" y="840739"/>
                  </a:moveTo>
                  <a:lnTo>
                    <a:pt x="10279380" y="840739"/>
                  </a:lnTo>
                </a:path>
              </a:pathLst>
            </a:custGeom>
            <a:grpFill/>
            <a:ln w="19048">
              <a:solidFill>
                <a:srgbClr val="79861B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chemeClr val="accent3"/>
                </a:solidFill>
              </a:endParaRPr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123950" y="2209800"/>
            <a:ext cx="99142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chemeClr val="accent3"/>
                </a:solidFill>
                <a:latin typeface="Corbel"/>
                <a:cs typeface="Corbel"/>
              </a:rPr>
              <a:t>Для </a:t>
            </a:r>
            <a:r>
              <a:rPr sz="2400" spc="-10" dirty="0">
                <a:solidFill>
                  <a:schemeClr val="accent3"/>
                </a:solidFill>
                <a:latin typeface="Corbel"/>
                <a:cs typeface="Corbel"/>
              </a:rPr>
              <a:t>получения помощи общественный </a:t>
            </a:r>
            <a:r>
              <a:rPr sz="2400" spc="-5" dirty="0">
                <a:solidFill>
                  <a:schemeClr val="accent3"/>
                </a:solidFill>
                <a:latin typeface="Corbel"/>
                <a:cs typeface="Corbel"/>
              </a:rPr>
              <a:t>инспектор </a:t>
            </a:r>
            <a:r>
              <a:rPr sz="2400" spc="-20" dirty="0">
                <a:solidFill>
                  <a:schemeClr val="accent3"/>
                </a:solidFill>
                <a:latin typeface="Corbel"/>
                <a:cs typeface="Corbel"/>
              </a:rPr>
              <a:t>должен</a:t>
            </a:r>
            <a:r>
              <a:rPr sz="2400" spc="50" dirty="0">
                <a:solidFill>
                  <a:schemeClr val="accent3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chemeClr val="accent3"/>
                </a:solidFill>
                <a:latin typeface="Corbel"/>
                <a:cs typeface="Corbel"/>
              </a:rPr>
              <a:t>предоставить:</a:t>
            </a:r>
            <a:endParaRPr sz="2400" dirty="0">
              <a:solidFill>
                <a:schemeClr val="accent3"/>
              </a:solidFill>
              <a:latin typeface="Corbel"/>
              <a:cs typeface="Corbe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895985" y="3857705"/>
            <a:ext cx="10400030" cy="712470"/>
            <a:chOff x="904875" y="3629935"/>
            <a:chExt cx="10400030" cy="712470"/>
          </a:xfrm>
        </p:grpSpPr>
        <p:sp>
          <p:nvSpPr>
            <p:cNvPr id="9" name="object 9"/>
            <p:cNvSpPr/>
            <p:nvPr/>
          </p:nvSpPr>
          <p:spPr>
            <a:xfrm>
              <a:off x="914400" y="3639460"/>
              <a:ext cx="10380980" cy="693420"/>
            </a:xfrm>
            <a:custGeom>
              <a:avLst/>
              <a:gdLst/>
              <a:ahLst/>
              <a:cxnLst/>
              <a:rect l="l" t="t" r="r" b="b"/>
              <a:pathLst>
                <a:path w="10380980" h="693420">
                  <a:moveTo>
                    <a:pt x="10283190" y="1269"/>
                  </a:moveTo>
                  <a:lnTo>
                    <a:pt x="96519" y="1269"/>
                  </a:lnTo>
                  <a:lnTo>
                    <a:pt x="90169" y="2539"/>
                  </a:lnTo>
                  <a:lnTo>
                    <a:pt x="85090" y="3809"/>
                  </a:lnTo>
                  <a:lnTo>
                    <a:pt x="78740" y="6349"/>
                  </a:lnTo>
                  <a:lnTo>
                    <a:pt x="73659" y="7619"/>
                  </a:lnTo>
                  <a:lnTo>
                    <a:pt x="68580" y="10159"/>
                  </a:lnTo>
                  <a:lnTo>
                    <a:pt x="62230" y="12699"/>
                  </a:lnTo>
                  <a:lnTo>
                    <a:pt x="57150" y="15239"/>
                  </a:lnTo>
                  <a:lnTo>
                    <a:pt x="46990" y="22859"/>
                  </a:lnTo>
                  <a:lnTo>
                    <a:pt x="41909" y="25399"/>
                  </a:lnTo>
                  <a:lnTo>
                    <a:pt x="38100" y="30479"/>
                  </a:lnTo>
                  <a:lnTo>
                    <a:pt x="7619" y="73659"/>
                  </a:lnTo>
                  <a:lnTo>
                    <a:pt x="0" y="104139"/>
                  </a:lnTo>
                  <a:lnTo>
                    <a:pt x="0" y="589279"/>
                  </a:lnTo>
                  <a:lnTo>
                    <a:pt x="2540" y="601979"/>
                  </a:lnTo>
                  <a:lnTo>
                    <a:pt x="3809" y="607059"/>
                  </a:lnTo>
                  <a:lnTo>
                    <a:pt x="5080" y="613409"/>
                  </a:lnTo>
                  <a:lnTo>
                    <a:pt x="7619" y="618489"/>
                  </a:lnTo>
                  <a:lnTo>
                    <a:pt x="10159" y="624839"/>
                  </a:lnTo>
                  <a:lnTo>
                    <a:pt x="17780" y="640079"/>
                  </a:lnTo>
                  <a:lnTo>
                    <a:pt x="29209" y="655319"/>
                  </a:lnTo>
                  <a:lnTo>
                    <a:pt x="33019" y="659129"/>
                  </a:lnTo>
                  <a:lnTo>
                    <a:pt x="38100" y="662939"/>
                  </a:lnTo>
                  <a:lnTo>
                    <a:pt x="41909" y="666749"/>
                  </a:lnTo>
                  <a:lnTo>
                    <a:pt x="52069" y="674369"/>
                  </a:lnTo>
                  <a:lnTo>
                    <a:pt x="62230" y="679449"/>
                  </a:lnTo>
                  <a:lnTo>
                    <a:pt x="68580" y="681989"/>
                  </a:lnTo>
                  <a:lnTo>
                    <a:pt x="78740" y="687069"/>
                  </a:lnTo>
                  <a:lnTo>
                    <a:pt x="91440" y="689609"/>
                  </a:lnTo>
                  <a:lnTo>
                    <a:pt x="96519" y="690879"/>
                  </a:lnTo>
                  <a:lnTo>
                    <a:pt x="102869" y="692149"/>
                  </a:lnTo>
                  <a:lnTo>
                    <a:pt x="114300" y="692149"/>
                  </a:lnTo>
                  <a:lnTo>
                    <a:pt x="114300" y="693419"/>
                  </a:lnTo>
                  <a:lnTo>
                    <a:pt x="10278110" y="692149"/>
                  </a:lnTo>
                  <a:lnTo>
                    <a:pt x="10284460" y="690879"/>
                  </a:lnTo>
                  <a:lnTo>
                    <a:pt x="10289540" y="689609"/>
                  </a:lnTo>
                  <a:lnTo>
                    <a:pt x="10302240" y="687069"/>
                  </a:lnTo>
                  <a:lnTo>
                    <a:pt x="10312400" y="681989"/>
                  </a:lnTo>
                  <a:lnTo>
                    <a:pt x="10318750" y="679449"/>
                  </a:lnTo>
                  <a:lnTo>
                    <a:pt x="10328910" y="674369"/>
                  </a:lnTo>
                  <a:lnTo>
                    <a:pt x="10339070" y="666749"/>
                  </a:lnTo>
                  <a:lnTo>
                    <a:pt x="10342880" y="662939"/>
                  </a:lnTo>
                  <a:lnTo>
                    <a:pt x="10347960" y="659129"/>
                  </a:lnTo>
                  <a:lnTo>
                    <a:pt x="10351770" y="654049"/>
                  </a:lnTo>
                  <a:lnTo>
                    <a:pt x="10355580" y="650239"/>
                  </a:lnTo>
                  <a:lnTo>
                    <a:pt x="10363200" y="640079"/>
                  </a:lnTo>
                  <a:lnTo>
                    <a:pt x="10370820" y="624839"/>
                  </a:lnTo>
                  <a:lnTo>
                    <a:pt x="10373360" y="618489"/>
                  </a:lnTo>
                  <a:lnTo>
                    <a:pt x="10374630" y="613409"/>
                  </a:lnTo>
                  <a:lnTo>
                    <a:pt x="10377170" y="607059"/>
                  </a:lnTo>
                  <a:lnTo>
                    <a:pt x="10378440" y="600709"/>
                  </a:lnTo>
                  <a:lnTo>
                    <a:pt x="10379710" y="595629"/>
                  </a:lnTo>
                  <a:lnTo>
                    <a:pt x="10379710" y="589279"/>
                  </a:lnTo>
                  <a:lnTo>
                    <a:pt x="10380980" y="582929"/>
                  </a:lnTo>
                  <a:lnTo>
                    <a:pt x="10380980" y="109219"/>
                  </a:lnTo>
                  <a:lnTo>
                    <a:pt x="10379710" y="104139"/>
                  </a:lnTo>
                  <a:lnTo>
                    <a:pt x="10379710" y="97789"/>
                  </a:lnTo>
                  <a:lnTo>
                    <a:pt x="10377170" y="85089"/>
                  </a:lnTo>
                  <a:lnTo>
                    <a:pt x="10374630" y="80009"/>
                  </a:lnTo>
                  <a:lnTo>
                    <a:pt x="10373360" y="73659"/>
                  </a:lnTo>
                  <a:lnTo>
                    <a:pt x="10365740" y="58419"/>
                  </a:lnTo>
                  <a:lnTo>
                    <a:pt x="10361930" y="53339"/>
                  </a:lnTo>
                  <a:lnTo>
                    <a:pt x="10359390" y="48259"/>
                  </a:lnTo>
                  <a:lnTo>
                    <a:pt x="10351770" y="38099"/>
                  </a:lnTo>
                  <a:lnTo>
                    <a:pt x="10346690" y="34289"/>
                  </a:lnTo>
                  <a:lnTo>
                    <a:pt x="10337800" y="25399"/>
                  </a:lnTo>
                  <a:lnTo>
                    <a:pt x="10333990" y="22859"/>
                  </a:lnTo>
                  <a:lnTo>
                    <a:pt x="10323830" y="15239"/>
                  </a:lnTo>
                  <a:lnTo>
                    <a:pt x="10317480" y="12699"/>
                  </a:lnTo>
                  <a:lnTo>
                    <a:pt x="10307320" y="7619"/>
                  </a:lnTo>
                  <a:lnTo>
                    <a:pt x="10300970" y="6349"/>
                  </a:lnTo>
                  <a:lnTo>
                    <a:pt x="10295890" y="3809"/>
                  </a:lnTo>
                  <a:lnTo>
                    <a:pt x="10283190" y="1269"/>
                  </a:lnTo>
                  <a:close/>
                </a:path>
                <a:path w="10380980" h="693420">
                  <a:moveTo>
                    <a:pt x="10271760" y="0"/>
                  </a:moveTo>
                  <a:lnTo>
                    <a:pt x="109219" y="0"/>
                  </a:lnTo>
                  <a:lnTo>
                    <a:pt x="102869" y="1269"/>
                  </a:lnTo>
                  <a:lnTo>
                    <a:pt x="10278110" y="1269"/>
                  </a:lnTo>
                  <a:lnTo>
                    <a:pt x="10271760" y="0"/>
                  </a:lnTo>
                  <a:close/>
                </a:path>
              </a:pathLst>
            </a:custGeom>
            <a:solidFill>
              <a:srgbClr val="A5B6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14400" y="3639460"/>
              <a:ext cx="10380980" cy="693420"/>
            </a:xfrm>
            <a:custGeom>
              <a:avLst/>
              <a:gdLst/>
              <a:ahLst/>
              <a:cxnLst/>
              <a:rect l="l" t="t" r="r" b="b"/>
              <a:pathLst>
                <a:path w="10380980" h="693420">
                  <a:moveTo>
                    <a:pt x="0" y="115569"/>
                  </a:moveTo>
                  <a:lnTo>
                    <a:pt x="0" y="109219"/>
                  </a:lnTo>
                  <a:lnTo>
                    <a:pt x="0" y="104139"/>
                  </a:lnTo>
                  <a:lnTo>
                    <a:pt x="1269" y="97789"/>
                  </a:lnTo>
                  <a:lnTo>
                    <a:pt x="2540" y="91439"/>
                  </a:lnTo>
                  <a:lnTo>
                    <a:pt x="3809" y="85089"/>
                  </a:lnTo>
                  <a:lnTo>
                    <a:pt x="5080" y="80009"/>
                  </a:lnTo>
                  <a:lnTo>
                    <a:pt x="7619" y="73659"/>
                  </a:lnTo>
                  <a:lnTo>
                    <a:pt x="10159" y="68579"/>
                  </a:lnTo>
                  <a:lnTo>
                    <a:pt x="12700" y="63499"/>
                  </a:lnTo>
                  <a:lnTo>
                    <a:pt x="15240" y="58419"/>
                  </a:lnTo>
                  <a:lnTo>
                    <a:pt x="17780" y="53339"/>
                  </a:lnTo>
                  <a:lnTo>
                    <a:pt x="21590" y="48259"/>
                  </a:lnTo>
                  <a:lnTo>
                    <a:pt x="25400" y="43179"/>
                  </a:lnTo>
                  <a:lnTo>
                    <a:pt x="29209" y="38099"/>
                  </a:lnTo>
                  <a:lnTo>
                    <a:pt x="33019" y="34289"/>
                  </a:lnTo>
                  <a:lnTo>
                    <a:pt x="38100" y="30479"/>
                  </a:lnTo>
                  <a:lnTo>
                    <a:pt x="41909" y="25399"/>
                  </a:lnTo>
                  <a:lnTo>
                    <a:pt x="46990" y="22859"/>
                  </a:lnTo>
                  <a:lnTo>
                    <a:pt x="52069" y="19049"/>
                  </a:lnTo>
                  <a:lnTo>
                    <a:pt x="57150" y="15239"/>
                  </a:lnTo>
                  <a:lnTo>
                    <a:pt x="62230" y="12699"/>
                  </a:lnTo>
                  <a:lnTo>
                    <a:pt x="68580" y="10159"/>
                  </a:lnTo>
                  <a:lnTo>
                    <a:pt x="73659" y="7619"/>
                  </a:lnTo>
                  <a:lnTo>
                    <a:pt x="78740" y="6349"/>
                  </a:lnTo>
                  <a:lnTo>
                    <a:pt x="85090" y="3809"/>
                  </a:lnTo>
                  <a:lnTo>
                    <a:pt x="90169" y="2539"/>
                  </a:lnTo>
                  <a:lnTo>
                    <a:pt x="96519" y="1269"/>
                  </a:lnTo>
                  <a:lnTo>
                    <a:pt x="102869" y="1269"/>
                  </a:lnTo>
                  <a:lnTo>
                    <a:pt x="109219" y="0"/>
                  </a:lnTo>
                  <a:lnTo>
                    <a:pt x="114300" y="0"/>
                  </a:lnTo>
                  <a:lnTo>
                    <a:pt x="10265410" y="0"/>
                  </a:lnTo>
                  <a:lnTo>
                    <a:pt x="10271760" y="0"/>
                  </a:lnTo>
                  <a:lnTo>
                    <a:pt x="10278110" y="1269"/>
                  </a:lnTo>
                  <a:lnTo>
                    <a:pt x="10283190" y="1269"/>
                  </a:lnTo>
                  <a:lnTo>
                    <a:pt x="10289540" y="2539"/>
                  </a:lnTo>
                  <a:lnTo>
                    <a:pt x="10295890" y="3809"/>
                  </a:lnTo>
                  <a:lnTo>
                    <a:pt x="10300970" y="6349"/>
                  </a:lnTo>
                  <a:lnTo>
                    <a:pt x="10307320" y="7619"/>
                  </a:lnTo>
                  <a:lnTo>
                    <a:pt x="10312400" y="10159"/>
                  </a:lnTo>
                  <a:lnTo>
                    <a:pt x="10317480" y="12699"/>
                  </a:lnTo>
                  <a:lnTo>
                    <a:pt x="10323830" y="15239"/>
                  </a:lnTo>
                  <a:lnTo>
                    <a:pt x="10328910" y="19049"/>
                  </a:lnTo>
                  <a:lnTo>
                    <a:pt x="10333990" y="22859"/>
                  </a:lnTo>
                  <a:lnTo>
                    <a:pt x="10337800" y="25399"/>
                  </a:lnTo>
                  <a:lnTo>
                    <a:pt x="10342880" y="30479"/>
                  </a:lnTo>
                  <a:lnTo>
                    <a:pt x="10346690" y="34289"/>
                  </a:lnTo>
                  <a:lnTo>
                    <a:pt x="10351770" y="38099"/>
                  </a:lnTo>
                  <a:lnTo>
                    <a:pt x="10355580" y="43179"/>
                  </a:lnTo>
                  <a:lnTo>
                    <a:pt x="10359390" y="48259"/>
                  </a:lnTo>
                  <a:lnTo>
                    <a:pt x="10361930" y="53339"/>
                  </a:lnTo>
                  <a:lnTo>
                    <a:pt x="10365740" y="58419"/>
                  </a:lnTo>
                  <a:lnTo>
                    <a:pt x="10368280" y="63499"/>
                  </a:lnTo>
                  <a:lnTo>
                    <a:pt x="10370820" y="68579"/>
                  </a:lnTo>
                  <a:lnTo>
                    <a:pt x="10373360" y="73659"/>
                  </a:lnTo>
                  <a:lnTo>
                    <a:pt x="10374630" y="80009"/>
                  </a:lnTo>
                  <a:lnTo>
                    <a:pt x="10377170" y="85089"/>
                  </a:lnTo>
                  <a:lnTo>
                    <a:pt x="10378440" y="91439"/>
                  </a:lnTo>
                  <a:lnTo>
                    <a:pt x="10379710" y="97789"/>
                  </a:lnTo>
                  <a:lnTo>
                    <a:pt x="10379710" y="104139"/>
                  </a:lnTo>
                  <a:lnTo>
                    <a:pt x="10380980" y="109219"/>
                  </a:lnTo>
                  <a:lnTo>
                    <a:pt x="10380980" y="115569"/>
                  </a:lnTo>
                  <a:lnTo>
                    <a:pt x="10380980" y="577849"/>
                  </a:lnTo>
                  <a:lnTo>
                    <a:pt x="10380980" y="582929"/>
                  </a:lnTo>
                  <a:lnTo>
                    <a:pt x="10379710" y="589279"/>
                  </a:lnTo>
                  <a:lnTo>
                    <a:pt x="10379710" y="595629"/>
                  </a:lnTo>
                  <a:lnTo>
                    <a:pt x="10378440" y="600709"/>
                  </a:lnTo>
                  <a:lnTo>
                    <a:pt x="10377170" y="607059"/>
                  </a:lnTo>
                  <a:lnTo>
                    <a:pt x="10374630" y="613409"/>
                  </a:lnTo>
                  <a:lnTo>
                    <a:pt x="10373360" y="618489"/>
                  </a:lnTo>
                  <a:lnTo>
                    <a:pt x="10370820" y="624839"/>
                  </a:lnTo>
                  <a:lnTo>
                    <a:pt x="10368280" y="629919"/>
                  </a:lnTo>
                  <a:lnTo>
                    <a:pt x="10365740" y="634999"/>
                  </a:lnTo>
                  <a:lnTo>
                    <a:pt x="10363200" y="640079"/>
                  </a:lnTo>
                  <a:lnTo>
                    <a:pt x="10359390" y="645159"/>
                  </a:lnTo>
                  <a:lnTo>
                    <a:pt x="10355580" y="650239"/>
                  </a:lnTo>
                  <a:lnTo>
                    <a:pt x="10351770" y="654049"/>
                  </a:lnTo>
                  <a:lnTo>
                    <a:pt x="10347960" y="659129"/>
                  </a:lnTo>
                  <a:lnTo>
                    <a:pt x="10342880" y="662939"/>
                  </a:lnTo>
                  <a:lnTo>
                    <a:pt x="10339070" y="666749"/>
                  </a:lnTo>
                  <a:lnTo>
                    <a:pt x="10333990" y="670559"/>
                  </a:lnTo>
                  <a:lnTo>
                    <a:pt x="10328910" y="674369"/>
                  </a:lnTo>
                  <a:lnTo>
                    <a:pt x="10323830" y="676909"/>
                  </a:lnTo>
                  <a:lnTo>
                    <a:pt x="10318750" y="679449"/>
                  </a:lnTo>
                  <a:lnTo>
                    <a:pt x="10312400" y="681989"/>
                  </a:lnTo>
                  <a:lnTo>
                    <a:pt x="10307320" y="684529"/>
                  </a:lnTo>
                  <a:lnTo>
                    <a:pt x="10302240" y="687069"/>
                  </a:lnTo>
                  <a:lnTo>
                    <a:pt x="10295890" y="688339"/>
                  </a:lnTo>
                  <a:lnTo>
                    <a:pt x="10289540" y="689609"/>
                  </a:lnTo>
                  <a:lnTo>
                    <a:pt x="10284460" y="690879"/>
                  </a:lnTo>
                  <a:lnTo>
                    <a:pt x="10278110" y="692149"/>
                  </a:lnTo>
                  <a:lnTo>
                    <a:pt x="10271760" y="692149"/>
                  </a:lnTo>
                  <a:lnTo>
                    <a:pt x="10266680" y="692149"/>
                  </a:lnTo>
                  <a:lnTo>
                    <a:pt x="114300" y="693419"/>
                  </a:lnTo>
                  <a:lnTo>
                    <a:pt x="114300" y="692149"/>
                  </a:lnTo>
                  <a:lnTo>
                    <a:pt x="109219" y="692149"/>
                  </a:lnTo>
                  <a:lnTo>
                    <a:pt x="102869" y="692149"/>
                  </a:lnTo>
                  <a:lnTo>
                    <a:pt x="96519" y="690879"/>
                  </a:lnTo>
                  <a:lnTo>
                    <a:pt x="91440" y="689609"/>
                  </a:lnTo>
                  <a:lnTo>
                    <a:pt x="85090" y="688339"/>
                  </a:lnTo>
                  <a:lnTo>
                    <a:pt x="78740" y="687069"/>
                  </a:lnTo>
                  <a:lnTo>
                    <a:pt x="73659" y="684529"/>
                  </a:lnTo>
                  <a:lnTo>
                    <a:pt x="68580" y="681989"/>
                  </a:lnTo>
                  <a:lnTo>
                    <a:pt x="62230" y="679449"/>
                  </a:lnTo>
                  <a:lnTo>
                    <a:pt x="38100" y="662939"/>
                  </a:lnTo>
                  <a:lnTo>
                    <a:pt x="33019" y="659129"/>
                  </a:lnTo>
                  <a:lnTo>
                    <a:pt x="29209" y="655319"/>
                  </a:lnTo>
                  <a:lnTo>
                    <a:pt x="25400" y="650239"/>
                  </a:lnTo>
                  <a:lnTo>
                    <a:pt x="21590" y="645159"/>
                  </a:lnTo>
                  <a:lnTo>
                    <a:pt x="17780" y="640079"/>
                  </a:lnTo>
                  <a:lnTo>
                    <a:pt x="15240" y="634999"/>
                  </a:lnTo>
                  <a:lnTo>
                    <a:pt x="12700" y="629919"/>
                  </a:lnTo>
                  <a:lnTo>
                    <a:pt x="10159" y="624839"/>
                  </a:lnTo>
                  <a:lnTo>
                    <a:pt x="7619" y="618489"/>
                  </a:lnTo>
                  <a:lnTo>
                    <a:pt x="5080" y="613409"/>
                  </a:lnTo>
                  <a:lnTo>
                    <a:pt x="3809" y="607059"/>
                  </a:lnTo>
                  <a:lnTo>
                    <a:pt x="2540" y="601979"/>
                  </a:lnTo>
                  <a:lnTo>
                    <a:pt x="1269" y="595629"/>
                  </a:lnTo>
                  <a:lnTo>
                    <a:pt x="0" y="589279"/>
                  </a:lnTo>
                  <a:lnTo>
                    <a:pt x="0" y="584199"/>
                  </a:lnTo>
                  <a:lnTo>
                    <a:pt x="0" y="577849"/>
                  </a:lnTo>
                  <a:lnTo>
                    <a:pt x="0" y="115569"/>
                  </a:lnTo>
                  <a:close/>
                </a:path>
                <a:path w="10380980" h="693420">
                  <a:moveTo>
                    <a:pt x="0" y="0"/>
                  </a:moveTo>
                  <a:lnTo>
                    <a:pt x="0" y="0"/>
                  </a:lnTo>
                </a:path>
                <a:path w="10380980" h="693420">
                  <a:moveTo>
                    <a:pt x="10380980" y="693419"/>
                  </a:moveTo>
                  <a:lnTo>
                    <a:pt x="10380980" y="693419"/>
                  </a:lnTo>
                </a:path>
              </a:pathLst>
            </a:custGeom>
            <a:ln w="19048">
              <a:solidFill>
                <a:srgbClr val="7986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154747" y="4005267"/>
            <a:ext cx="98825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solidFill>
                  <a:srgbClr val="FFFFFF"/>
                </a:solidFill>
                <a:latin typeface="Corbel"/>
                <a:cs typeface="Corbel"/>
              </a:rPr>
              <a:t>соответствующее удостоверение,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предоставленное ему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на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основании п.4 </a:t>
            </a:r>
            <a:r>
              <a:rPr sz="2000" spc="-45" dirty="0">
                <a:solidFill>
                  <a:srgbClr val="FFFFFF"/>
                </a:solidFill>
                <a:latin typeface="Corbel"/>
                <a:cs typeface="Corbel"/>
              </a:rPr>
              <a:t>ст. </a:t>
            </a:r>
            <a:r>
              <a:rPr sz="2000" spc="-20" dirty="0">
                <a:solidFill>
                  <a:srgbClr val="FFFFFF"/>
                </a:solidFill>
                <a:latin typeface="Corbel"/>
                <a:cs typeface="Corbel"/>
              </a:rPr>
              <a:t>20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ФЗ №</a:t>
            </a:r>
            <a:r>
              <a:rPr sz="2000" spc="-7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498</a:t>
            </a:r>
            <a:endParaRPr sz="2000" dirty="0">
              <a:latin typeface="Corbel"/>
              <a:cs typeface="Corbe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221228" y="3082370"/>
            <a:ext cx="883919" cy="755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745980" y="3082370"/>
            <a:ext cx="883920" cy="755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876934" y="5505707"/>
            <a:ext cx="10511790" cy="803910"/>
            <a:chOff x="904875" y="5283475"/>
            <a:chExt cx="10511790" cy="803910"/>
          </a:xfrm>
        </p:grpSpPr>
        <p:sp>
          <p:nvSpPr>
            <p:cNvPr id="15" name="object 15"/>
            <p:cNvSpPr/>
            <p:nvPr/>
          </p:nvSpPr>
          <p:spPr>
            <a:xfrm>
              <a:off x="914400" y="5293000"/>
              <a:ext cx="10492740" cy="784860"/>
            </a:xfrm>
            <a:custGeom>
              <a:avLst/>
              <a:gdLst/>
              <a:ahLst/>
              <a:cxnLst/>
              <a:rect l="l" t="t" r="r" b="b"/>
              <a:pathLst>
                <a:path w="10492740" h="784860">
                  <a:moveTo>
                    <a:pt x="10382250" y="1269"/>
                  </a:moveTo>
                  <a:lnTo>
                    <a:pt x="109219" y="1269"/>
                  </a:lnTo>
                  <a:lnTo>
                    <a:pt x="102869" y="2539"/>
                  </a:lnTo>
                  <a:lnTo>
                    <a:pt x="96519" y="5079"/>
                  </a:lnTo>
                  <a:lnTo>
                    <a:pt x="90169" y="6349"/>
                  </a:lnTo>
                  <a:lnTo>
                    <a:pt x="77469" y="11429"/>
                  </a:lnTo>
                  <a:lnTo>
                    <a:pt x="71119" y="15239"/>
                  </a:lnTo>
                  <a:lnTo>
                    <a:pt x="64769" y="17779"/>
                  </a:lnTo>
                  <a:lnTo>
                    <a:pt x="58419" y="21589"/>
                  </a:lnTo>
                  <a:lnTo>
                    <a:pt x="48259" y="29209"/>
                  </a:lnTo>
                  <a:lnTo>
                    <a:pt x="43180" y="34289"/>
                  </a:lnTo>
                  <a:lnTo>
                    <a:pt x="38100" y="38099"/>
                  </a:lnTo>
                  <a:lnTo>
                    <a:pt x="33019" y="43179"/>
                  </a:lnTo>
                  <a:lnTo>
                    <a:pt x="29209" y="48259"/>
                  </a:lnTo>
                  <a:lnTo>
                    <a:pt x="24130" y="54609"/>
                  </a:lnTo>
                  <a:lnTo>
                    <a:pt x="20319" y="59689"/>
                  </a:lnTo>
                  <a:lnTo>
                    <a:pt x="17780" y="66039"/>
                  </a:lnTo>
                  <a:lnTo>
                    <a:pt x="13969" y="71119"/>
                  </a:lnTo>
                  <a:lnTo>
                    <a:pt x="3809" y="96519"/>
                  </a:lnTo>
                  <a:lnTo>
                    <a:pt x="2540" y="104139"/>
                  </a:lnTo>
                  <a:lnTo>
                    <a:pt x="0" y="116839"/>
                  </a:lnTo>
                  <a:lnTo>
                    <a:pt x="0" y="668019"/>
                  </a:lnTo>
                  <a:lnTo>
                    <a:pt x="1269" y="675639"/>
                  </a:lnTo>
                  <a:lnTo>
                    <a:pt x="3809" y="688339"/>
                  </a:lnTo>
                  <a:lnTo>
                    <a:pt x="13969" y="713739"/>
                  </a:lnTo>
                  <a:lnTo>
                    <a:pt x="17780" y="720089"/>
                  </a:lnTo>
                  <a:lnTo>
                    <a:pt x="20319" y="725169"/>
                  </a:lnTo>
                  <a:lnTo>
                    <a:pt x="25400" y="731519"/>
                  </a:lnTo>
                  <a:lnTo>
                    <a:pt x="33019" y="741679"/>
                  </a:lnTo>
                  <a:lnTo>
                    <a:pt x="43180" y="751839"/>
                  </a:lnTo>
                  <a:lnTo>
                    <a:pt x="48259" y="755649"/>
                  </a:lnTo>
                  <a:lnTo>
                    <a:pt x="53340" y="760729"/>
                  </a:lnTo>
                  <a:lnTo>
                    <a:pt x="59690" y="764539"/>
                  </a:lnTo>
                  <a:lnTo>
                    <a:pt x="64769" y="768349"/>
                  </a:lnTo>
                  <a:lnTo>
                    <a:pt x="96519" y="781049"/>
                  </a:lnTo>
                  <a:lnTo>
                    <a:pt x="109219" y="783589"/>
                  </a:lnTo>
                  <a:lnTo>
                    <a:pt x="116840" y="784859"/>
                  </a:lnTo>
                  <a:lnTo>
                    <a:pt x="10374630" y="784859"/>
                  </a:lnTo>
                  <a:lnTo>
                    <a:pt x="10382250" y="783589"/>
                  </a:lnTo>
                  <a:lnTo>
                    <a:pt x="10388600" y="782319"/>
                  </a:lnTo>
                  <a:lnTo>
                    <a:pt x="10394950" y="779779"/>
                  </a:lnTo>
                  <a:lnTo>
                    <a:pt x="10401300" y="778509"/>
                  </a:lnTo>
                  <a:lnTo>
                    <a:pt x="10408920" y="775969"/>
                  </a:lnTo>
                  <a:lnTo>
                    <a:pt x="10414000" y="773429"/>
                  </a:lnTo>
                  <a:lnTo>
                    <a:pt x="10420350" y="770889"/>
                  </a:lnTo>
                  <a:lnTo>
                    <a:pt x="10433050" y="763269"/>
                  </a:lnTo>
                  <a:lnTo>
                    <a:pt x="10448290" y="751839"/>
                  </a:lnTo>
                  <a:lnTo>
                    <a:pt x="10458450" y="741679"/>
                  </a:lnTo>
                  <a:lnTo>
                    <a:pt x="10462260" y="736599"/>
                  </a:lnTo>
                  <a:lnTo>
                    <a:pt x="10467340" y="731519"/>
                  </a:lnTo>
                  <a:lnTo>
                    <a:pt x="10471150" y="725169"/>
                  </a:lnTo>
                  <a:lnTo>
                    <a:pt x="10474960" y="720089"/>
                  </a:lnTo>
                  <a:lnTo>
                    <a:pt x="10477500" y="713739"/>
                  </a:lnTo>
                  <a:lnTo>
                    <a:pt x="10481310" y="707389"/>
                  </a:lnTo>
                  <a:lnTo>
                    <a:pt x="10482580" y="701039"/>
                  </a:lnTo>
                  <a:lnTo>
                    <a:pt x="10487660" y="688339"/>
                  </a:lnTo>
                  <a:lnTo>
                    <a:pt x="10488930" y="681989"/>
                  </a:lnTo>
                  <a:lnTo>
                    <a:pt x="10490200" y="674369"/>
                  </a:lnTo>
                  <a:lnTo>
                    <a:pt x="10491470" y="668019"/>
                  </a:lnTo>
                  <a:lnTo>
                    <a:pt x="10491470" y="654049"/>
                  </a:lnTo>
                  <a:lnTo>
                    <a:pt x="10492740" y="654049"/>
                  </a:lnTo>
                  <a:lnTo>
                    <a:pt x="10491470" y="130809"/>
                  </a:lnTo>
                  <a:lnTo>
                    <a:pt x="10491470" y="116839"/>
                  </a:lnTo>
                  <a:lnTo>
                    <a:pt x="10488930" y="104139"/>
                  </a:lnTo>
                  <a:lnTo>
                    <a:pt x="10487660" y="96519"/>
                  </a:lnTo>
                  <a:lnTo>
                    <a:pt x="10482580" y="83819"/>
                  </a:lnTo>
                  <a:lnTo>
                    <a:pt x="10481310" y="77469"/>
                  </a:lnTo>
                  <a:lnTo>
                    <a:pt x="10477500" y="71119"/>
                  </a:lnTo>
                  <a:lnTo>
                    <a:pt x="10473690" y="66039"/>
                  </a:lnTo>
                  <a:lnTo>
                    <a:pt x="10471150" y="59689"/>
                  </a:lnTo>
                  <a:lnTo>
                    <a:pt x="10467340" y="54609"/>
                  </a:lnTo>
                  <a:lnTo>
                    <a:pt x="10462260" y="48259"/>
                  </a:lnTo>
                  <a:lnTo>
                    <a:pt x="10458450" y="43179"/>
                  </a:lnTo>
                  <a:lnTo>
                    <a:pt x="10453370" y="38099"/>
                  </a:lnTo>
                  <a:lnTo>
                    <a:pt x="10448290" y="34289"/>
                  </a:lnTo>
                  <a:lnTo>
                    <a:pt x="10443210" y="29209"/>
                  </a:lnTo>
                  <a:lnTo>
                    <a:pt x="10433050" y="21589"/>
                  </a:lnTo>
                  <a:lnTo>
                    <a:pt x="10426700" y="17779"/>
                  </a:lnTo>
                  <a:lnTo>
                    <a:pt x="10420350" y="15239"/>
                  </a:lnTo>
                  <a:lnTo>
                    <a:pt x="10414000" y="11429"/>
                  </a:lnTo>
                  <a:lnTo>
                    <a:pt x="10401300" y="6349"/>
                  </a:lnTo>
                  <a:lnTo>
                    <a:pt x="10394950" y="5079"/>
                  </a:lnTo>
                  <a:lnTo>
                    <a:pt x="10388600" y="2539"/>
                  </a:lnTo>
                  <a:lnTo>
                    <a:pt x="10382250" y="1269"/>
                  </a:lnTo>
                  <a:close/>
                </a:path>
                <a:path w="10492740" h="784860">
                  <a:moveTo>
                    <a:pt x="10368280" y="0"/>
                  </a:moveTo>
                  <a:lnTo>
                    <a:pt x="123190" y="0"/>
                  </a:lnTo>
                  <a:lnTo>
                    <a:pt x="116840" y="1269"/>
                  </a:lnTo>
                  <a:lnTo>
                    <a:pt x="10374630" y="1269"/>
                  </a:lnTo>
                  <a:lnTo>
                    <a:pt x="10368280" y="0"/>
                  </a:lnTo>
                  <a:close/>
                </a:path>
              </a:pathLst>
            </a:custGeom>
            <a:solidFill>
              <a:srgbClr val="A5B6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14400" y="5293000"/>
              <a:ext cx="10492740" cy="784860"/>
            </a:xfrm>
            <a:custGeom>
              <a:avLst/>
              <a:gdLst/>
              <a:ahLst/>
              <a:cxnLst/>
              <a:rect l="l" t="t" r="r" b="b"/>
              <a:pathLst>
                <a:path w="10492740" h="784860">
                  <a:moveTo>
                    <a:pt x="0" y="130809"/>
                  </a:moveTo>
                  <a:lnTo>
                    <a:pt x="0" y="124459"/>
                  </a:lnTo>
                  <a:lnTo>
                    <a:pt x="0" y="116839"/>
                  </a:lnTo>
                  <a:lnTo>
                    <a:pt x="1269" y="110489"/>
                  </a:lnTo>
                  <a:lnTo>
                    <a:pt x="2540" y="104139"/>
                  </a:lnTo>
                  <a:lnTo>
                    <a:pt x="3809" y="96519"/>
                  </a:lnTo>
                  <a:lnTo>
                    <a:pt x="6350" y="90169"/>
                  </a:lnTo>
                  <a:lnTo>
                    <a:pt x="8890" y="83819"/>
                  </a:lnTo>
                  <a:lnTo>
                    <a:pt x="11430" y="77469"/>
                  </a:lnTo>
                  <a:lnTo>
                    <a:pt x="13969" y="71119"/>
                  </a:lnTo>
                  <a:lnTo>
                    <a:pt x="17780" y="66039"/>
                  </a:lnTo>
                  <a:lnTo>
                    <a:pt x="20319" y="59689"/>
                  </a:lnTo>
                  <a:lnTo>
                    <a:pt x="24130" y="54609"/>
                  </a:lnTo>
                  <a:lnTo>
                    <a:pt x="29209" y="48259"/>
                  </a:lnTo>
                  <a:lnTo>
                    <a:pt x="33019" y="43179"/>
                  </a:lnTo>
                  <a:lnTo>
                    <a:pt x="38100" y="38099"/>
                  </a:lnTo>
                  <a:lnTo>
                    <a:pt x="43180" y="34289"/>
                  </a:lnTo>
                  <a:lnTo>
                    <a:pt x="48259" y="29209"/>
                  </a:lnTo>
                  <a:lnTo>
                    <a:pt x="53340" y="25399"/>
                  </a:lnTo>
                  <a:lnTo>
                    <a:pt x="58419" y="21589"/>
                  </a:lnTo>
                  <a:lnTo>
                    <a:pt x="64769" y="17779"/>
                  </a:lnTo>
                  <a:lnTo>
                    <a:pt x="71119" y="15239"/>
                  </a:lnTo>
                  <a:lnTo>
                    <a:pt x="77469" y="11429"/>
                  </a:lnTo>
                  <a:lnTo>
                    <a:pt x="83819" y="8889"/>
                  </a:lnTo>
                  <a:lnTo>
                    <a:pt x="90169" y="6349"/>
                  </a:lnTo>
                  <a:lnTo>
                    <a:pt x="96519" y="5079"/>
                  </a:lnTo>
                  <a:lnTo>
                    <a:pt x="102869" y="2539"/>
                  </a:lnTo>
                  <a:lnTo>
                    <a:pt x="109219" y="1269"/>
                  </a:lnTo>
                  <a:lnTo>
                    <a:pt x="116840" y="1269"/>
                  </a:lnTo>
                  <a:lnTo>
                    <a:pt x="123190" y="0"/>
                  </a:lnTo>
                  <a:lnTo>
                    <a:pt x="130809" y="0"/>
                  </a:lnTo>
                  <a:lnTo>
                    <a:pt x="10360660" y="0"/>
                  </a:lnTo>
                  <a:lnTo>
                    <a:pt x="10368280" y="0"/>
                  </a:lnTo>
                  <a:lnTo>
                    <a:pt x="10374630" y="1269"/>
                  </a:lnTo>
                  <a:lnTo>
                    <a:pt x="10382250" y="1269"/>
                  </a:lnTo>
                  <a:lnTo>
                    <a:pt x="10388600" y="2539"/>
                  </a:lnTo>
                  <a:lnTo>
                    <a:pt x="10394950" y="5079"/>
                  </a:lnTo>
                  <a:lnTo>
                    <a:pt x="10401300" y="6349"/>
                  </a:lnTo>
                  <a:lnTo>
                    <a:pt x="10407650" y="8889"/>
                  </a:lnTo>
                  <a:lnTo>
                    <a:pt x="10414000" y="11429"/>
                  </a:lnTo>
                  <a:lnTo>
                    <a:pt x="10420350" y="15239"/>
                  </a:lnTo>
                  <a:lnTo>
                    <a:pt x="10426700" y="17779"/>
                  </a:lnTo>
                  <a:lnTo>
                    <a:pt x="10433050" y="21589"/>
                  </a:lnTo>
                  <a:lnTo>
                    <a:pt x="10438130" y="25399"/>
                  </a:lnTo>
                  <a:lnTo>
                    <a:pt x="10443210" y="29209"/>
                  </a:lnTo>
                  <a:lnTo>
                    <a:pt x="10448290" y="34289"/>
                  </a:lnTo>
                  <a:lnTo>
                    <a:pt x="10453370" y="38099"/>
                  </a:lnTo>
                  <a:lnTo>
                    <a:pt x="10458450" y="43179"/>
                  </a:lnTo>
                  <a:lnTo>
                    <a:pt x="10462260" y="48259"/>
                  </a:lnTo>
                  <a:lnTo>
                    <a:pt x="10467340" y="54609"/>
                  </a:lnTo>
                  <a:lnTo>
                    <a:pt x="10471150" y="59689"/>
                  </a:lnTo>
                  <a:lnTo>
                    <a:pt x="10473690" y="66039"/>
                  </a:lnTo>
                  <a:lnTo>
                    <a:pt x="10477500" y="71119"/>
                  </a:lnTo>
                  <a:lnTo>
                    <a:pt x="10481310" y="77469"/>
                  </a:lnTo>
                  <a:lnTo>
                    <a:pt x="10482580" y="83819"/>
                  </a:lnTo>
                  <a:lnTo>
                    <a:pt x="10485120" y="90169"/>
                  </a:lnTo>
                  <a:lnTo>
                    <a:pt x="10487660" y="96519"/>
                  </a:lnTo>
                  <a:lnTo>
                    <a:pt x="10488930" y="104139"/>
                  </a:lnTo>
                  <a:lnTo>
                    <a:pt x="10490200" y="110489"/>
                  </a:lnTo>
                  <a:lnTo>
                    <a:pt x="10491470" y="116839"/>
                  </a:lnTo>
                  <a:lnTo>
                    <a:pt x="10491470" y="124459"/>
                  </a:lnTo>
                  <a:lnTo>
                    <a:pt x="10491470" y="130809"/>
                  </a:lnTo>
                  <a:lnTo>
                    <a:pt x="10492740" y="654049"/>
                  </a:lnTo>
                  <a:lnTo>
                    <a:pt x="10491470" y="654049"/>
                  </a:lnTo>
                  <a:lnTo>
                    <a:pt x="10491470" y="661669"/>
                  </a:lnTo>
                  <a:lnTo>
                    <a:pt x="10491470" y="668019"/>
                  </a:lnTo>
                  <a:lnTo>
                    <a:pt x="10490200" y="674369"/>
                  </a:lnTo>
                  <a:lnTo>
                    <a:pt x="10488930" y="681989"/>
                  </a:lnTo>
                  <a:lnTo>
                    <a:pt x="10487660" y="688339"/>
                  </a:lnTo>
                  <a:lnTo>
                    <a:pt x="10485120" y="694689"/>
                  </a:lnTo>
                  <a:lnTo>
                    <a:pt x="10482580" y="701039"/>
                  </a:lnTo>
                  <a:lnTo>
                    <a:pt x="10481310" y="707389"/>
                  </a:lnTo>
                  <a:lnTo>
                    <a:pt x="10477500" y="713739"/>
                  </a:lnTo>
                  <a:lnTo>
                    <a:pt x="10474960" y="720089"/>
                  </a:lnTo>
                  <a:lnTo>
                    <a:pt x="10471150" y="725169"/>
                  </a:lnTo>
                  <a:lnTo>
                    <a:pt x="10467340" y="731519"/>
                  </a:lnTo>
                  <a:lnTo>
                    <a:pt x="10462260" y="736599"/>
                  </a:lnTo>
                  <a:lnTo>
                    <a:pt x="10458450" y="741679"/>
                  </a:lnTo>
                  <a:lnTo>
                    <a:pt x="10453370" y="746759"/>
                  </a:lnTo>
                  <a:lnTo>
                    <a:pt x="10448290" y="751839"/>
                  </a:lnTo>
                  <a:lnTo>
                    <a:pt x="10443210" y="755649"/>
                  </a:lnTo>
                  <a:lnTo>
                    <a:pt x="10414000" y="773429"/>
                  </a:lnTo>
                  <a:lnTo>
                    <a:pt x="10408920" y="775969"/>
                  </a:lnTo>
                  <a:lnTo>
                    <a:pt x="10401300" y="778509"/>
                  </a:lnTo>
                  <a:lnTo>
                    <a:pt x="10394950" y="779779"/>
                  </a:lnTo>
                  <a:lnTo>
                    <a:pt x="10388600" y="782319"/>
                  </a:lnTo>
                  <a:lnTo>
                    <a:pt x="10382250" y="783589"/>
                  </a:lnTo>
                  <a:lnTo>
                    <a:pt x="10374630" y="784859"/>
                  </a:lnTo>
                  <a:lnTo>
                    <a:pt x="10368280" y="784859"/>
                  </a:lnTo>
                  <a:lnTo>
                    <a:pt x="10361930" y="784859"/>
                  </a:lnTo>
                  <a:lnTo>
                    <a:pt x="130809" y="784859"/>
                  </a:lnTo>
                  <a:lnTo>
                    <a:pt x="123190" y="784859"/>
                  </a:lnTo>
                  <a:lnTo>
                    <a:pt x="116840" y="784859"/>
                  </a:lnTo>
                  <a:lnTo>
                    <a:pt x="109219" y="783589"/>
                  </a:lnTo>
                  <a:lnTo>
                    <a:pt x="102869" y="782319"/>
                  </a:lnTo>
                  <a:lnTo>
                    <a:pt x="96519" y="781049"/>
                  </a:lnTo>
                  <a:lnTo>
                    <a:pt x="90169" y="778509"/>
                  </a:lnTo>
                  <a:lnTo>
                    <a:pt x="83819" y="775969"/>
                  </a:lnTo>
                  <a:lnTo>
                    <a:pt x="77469" y="773429"/>
                  </a:lnTo>
                  <a:lnTo>
                    <a:pt x="71119" y="770889"/>
                  </a:lnTo>
                  <a:lnTo>
                    <a:pt x="64769" y="768349"/>
                  </a:lnTo>
                  <a:lnTo>
                    <a:pt x="59690" y="764539"/>
                  </a:lnTo>
                  <a:lnTo>
                    <a:pt x="53340" y="760729"/>
                  </a:lnTo>
                  <a:lnTo>
                    <a:pt x="48259" y="755649"/>
                  </a:lnTo>
                  <a:lnTo>
                    <a:pt x="43180" y="751839"/>
                  </a:lnTo>
                  <a:lnTo>
                    <a:pt x="38100" y="746759"/>
                  </a:lnTo>
                  <a:lnTo>
                    <a:pt x="33019" y="741679"/>
                  </a:lnTo>
                  <a:lnTo>
                    <a:pt x="29209" y="736599"/>
                  </a:lnTo>
                  <a:lnTo>
                    <a:pt x="25400" y="731519"/>
                  </a:lnTo>
                  <a:lnTo>
                    <a:pt x="20319" y="725169"/>
                  </a:lnTo>
                  <a:lnTo>
                    <a:pt x="17780" y="720089"/>
                  </a:lnTo>
                  <a:lnTo>
                    <a:pt x="13969" y="713739"/>
                  </a:lnTo>
                  <a:lnTo>
                    <a:pt x="11430" y="707389"/>
                  </a:lnTo>
                  <a:lnTo>
                    <a:pt x="8890" y="701039"/>
                  </a:lnTo>
                  <a:lnTo>
                    <a:pt x="6350" y="694689"/>
                  </a:lnTo>
                  <a:lnTo>
                    <a:pt x="3809" y="688339"/>
                  </a:lnTo>
                  <a:lnTo>
                    <a:pt x="2540" y="681989"/>
                  </a:lnTo>
                  <a:lnTo>
                    <a:pt x="1269" y="675639"/>
                  </a:lnTo>
                  <a:lnTo>
                    <a:pt x="0" y="668019"/>
                  </a:lnTo>
                  <a:lnTo>
                    <a:pt x="0" y="661669"/>
                  </a:lnTo>
                  <a:lnTo>
                    <a:pt x="0" y="655319"/>
                  </a:lnTo>
                  <a:lnTo>
                    <a:pt x="0" y="130809"/>
                  </a:lnTo>
                  <a:close/>
                </a:path>
                <a:path w="10492740" h="784860">
                  <a:moveTo>
                    <a:pt x="0" y="0"/>
                  </a:moveTo>
                  <a:lnTo>
                    <a:pt x="0" y="0"/>
                  </a:lnTo>
                </a:path>
                <a:path w="10492740" h="784860">
                  <a:moveTo>
                    <a:pt x="10492740" y="784859"/>
                  </a:moveTo>
                  <a:lnTo>
                    <a:pt x="10492740" y="784859"/>
                  </a:lnTo>
                </a:path>
              </a:pathLst>
            </a:custGeom>
            <a:ln w="19048">
              <a:solidFill>
                <a:srgbClr val="7986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123950" y="5549889"/>
            <a:ext cx="100698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07129" marR="5080" indent="-3694429">
              <a:lnSpc>
                <a:spcPct val="100000"/>
              </a:lnSpc>
              <a:spcBef>
                <a:spcPts val="100"/>
              </a:spcBef>
            </a:pPr>
            <a:r>
              <a:rPr sz="2200" spc="-15" dirty="0">
                <a:solidFill>
                  <a:srgbClr val="FFFFFF"/>
                </a:solidFill>
                <a:latin typeface="Corbel"/>
                <a:cs typeface="Corbel"/>
              </a:rPr>
              <a:t>материалы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фото </a:t>
            </a:r>
            <a:r>
              <a:rPr sz="2200" dirty="0">
                <a:solidFill>
                  <a:srgbClr val="FFFFFF"/>
                </a:solidFill>
                <a:latin typeface="Corbel"/>
                <a:cs typeface="Corbel"/>
              </a:rPr>
              <a:t>и </a:t>
            </a: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видеосъемки, </a:t>
            </a:r>
            <a:r>
              <a:rPr sz="2200" spc="-15" dirty="0">
                <a:solidFill>
                  <a:srgbClr val="FFFFFF"/>
                </a:solidFill>
                <a:latin typeface="Corbel"/>
                <a:cs typeface="Corbel"/>
              </a:rPr>
              <a:t>необходимые </a:t>
            </a: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для </a:t>
            </a:r>
            <a:r>
              <a:rPr sz="2200" spc="-15" dirty="0">
                <a:solidFill>
                  <a:srgbClr val="FFFFFF"/>
                </a:solidFill>
                <a:latin typeface="Corbel"/>
                <a:cs typeface="Corbel"/>
              </a:rPr>
              <a:t>доказательства необходимости 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оказания ему</a:t>
            </a:r>
            <a:r>
              <a:rPr sz="2200" spc="-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помощи</a:t>
            </a:r>
            <a:endParaRPr sz="2200" dirty="0">
              <a:latin typeface="Corbel"/>
              <a:cs typeface="Corbe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201420" y="4661792"/>
            <a:ext cx="9428480" cy="814069"/>
            <a:chOff x="1201419" y="4478930"/>
            <a:chExt cx="9428480" cy="814069"/>
          </a:xfrm>
        </p:grpSpPr>
        <p:sp>
          <p:nvSpPr>
            <p:cNvPr id="19" name="object 19"/>
            <p:cNvSpPr/>
            <p:nvPr/>
          </p:nvSpPr>
          <p:spPr>
            <a:xfrm>
              <a:off x="1201419" y="4518300"/>
              <a:ext cx="883919" cy="75564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48910" y="4537350"/>
              <a:ext cx="883919" cy="75564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745979" y="4478930"/>
              <a:ext cx="883920" cy="7556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12">
            <a:extLst>
              <a:ext uri="{FF2B5EF4-FFF2-40B4-BE49-F238E27FC236}">
                <a16:creationId xmlns:a16="http://schemas.microsoft.com/office/drawing/2014/main" id="{EDB36173-4A49-4887-BA24-B156BBDBDC2C}"/>
              </a:ext>
            </a:extLst>
          </p:cNvPr>
          <p:cNvSpPr/>
          <p:nvPr/>
        </p:nvSpPr>
        <p:spPr>
          <a:xfrm>
            <a:off x="1201419" y="3065666"/>
            <a:ext cx="883919" cy="755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869</Words>
  <Application>Microsoft Office PowerPoint</Application>
  <PresentationFormat>Широкоэкранный</PresentationFormat>
  <Paragraphs>93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Times New Roman</vt:lpstr>
      <vt:lpstr>Office Theme</vt:lpstr>
      <vt:lpstr>Презентация PowerPoint</vt:lpstr>
      <vt:lpstr>Хочу стать инспектором – что делать?</vt:lpstr>
      <vt:lpstr>ЧТО ПРОИСХОДИТ ПОСЛЕ ПОДАЧИ ЗАЯВЛЕНИЯ?</vt:lpstr>
      <vt:lpstr>Какие права у общественного  инспектора?</vt:lpstr>
      <vt:lpstr>Какие права у общественного  инспектора?</vt:lpstr>
      <vt:lpstr>Какие обязанности у общественного  инспектора? Он обязан:</vt:lpstr>
      <vt:lpstr>Перед кем возникают обязанности у  общественного инспектора?</vt:lpstr>
      <vt:lpstr>Какие государственные органы  обязаны помогать общественному  инспектору?</vt:lpstr>
      <vt:lpstr>Что обязан предоставить общественный инспектор для  получения помощи от государственных органов?</vt:lpstr>
      <vt:lpstr>Что вправе делать общественный инспектор,  если его не пускают в приют?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Zamzar</dc:creator>
  <cp:lastModifiedBy>Estee Estee</cp:lastModifiedBy>
  <cp:revision>1</cp:revision>
  <cp:lastPrinted>2020-06-16T20:56:04Z</cp:lastPrinted>
  <dcterms:created xsi:type="dcterms:W3CDTF">2020-06-16T19:00:17Z</dcterms:created>
  <dcterms:modified xsi:type="dcterms:W3CDTF">2020-06-16T21:41:16Z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Zamzar</vt:lpwstr>
  </property>
</Properties>
</file>