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71" r:id="rId5"/>
    <p:sldId id="272" r:id="rId6"/>
    <p:sldId id="274" r:id="rId7"/>
    <p:sldId id="285" r:id="rId8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946" y="58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01/20/2023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01/20/2023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902" y="3020490"/>
            <a:ext cx="7634059" cy="1978323"/>
          </a:xfrm>
        </p:spPr>
        <p:txBody>
          <a:bodyPr/>
          <a:lstStyle/>
          <a:p>
            <a:r>
              <a:rPr lang="ru-RU" dirty="0"/>
              <a:t>Уголовный процесс</a:t>
            </a:r>
            <a:br>
              <a:rPr lang="ru-RU" dirty="0"/>
            </a:br>
            <a:br>
              <a:rPr lang="ru-RU" dirty="0"/>
            </a:br>
            <a:r>
              <a:rPr lang="ru-RU" sz="1800" dirty="0"/>
              <a:t>преподаватель:</a:t>
            </a:r>
            <a:br>
              <a:rPr lang="ru-RU" sz="1800" dirty="0"/>
            </a:br>
            <a:r>
              <a:rPr lang="ru-RU" sz="1800" dirty="0"/>
              <a:t>адвокат Гошля Дарья Владимировна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Открытая правовая школа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Уголовный процесс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/>
              <a:t>Москва, 2023</a:t>
            </a:r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21BC8A3-8094-3461-6E2C-10C76F4E192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16680" b="16680"/>
          <a:stretch>
            <a:fillRect/>
          </a:stretch>
        </p:blipFill>
        <p:spPr>
          <a:xfrm>
            <a:off x="7319135" y="1651518"/>
            <a:ext cx="3925490" cy="3925436"/>
          </a:xfr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О преподавателе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183720"/>
            <a:ext cx="5245561" cy="339323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/>
              <a:t>Гошля Дарья Владимировна окончила МГЮА им. О.Е. Кутафина (Институт адвокатуры), на данный момент является студенткой 2 курса магистратуры по  направлению «Адвокат по гражданским и уголовным делам».</a:t>
            </a:r>
          </a:p>
          <a:p>
            <a:pPr algn="just"/>
            <a:r>
              <a:rPr lang="ru-RU" sz="2400" dirty="0"/>
              <a:t>Специализируется на уголовных делах.</a:t>
            </a:r>
          </a:p>
          <a:p>
            <a:pPr algn="just"/>
            <a:r>
              <a:rPr lang="ru-RU" sz="2400" dirty="0"/>
              <a:t>Является действующим адвокатом, член Адвокатской палаты Московской области.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Открытая правовая школа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Уголовный процесс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Москва, 2023</a:t>
            </a:r>
          </a:p>
        </p:txBody>
      </p:sp>
    </p:spTree>
    <p:extLst>
      <p:ext uri="{BB962C8B-B14F-4D97-AF65-F5344CB8AC3E}">
        <p14:creationId xmlns:p14="http://schemas.microsoft.com/office/powerpoint/2010/main" val="84357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A33D5D5-13C7-8644-8CD8-A04CCCE736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Открытая правовая школа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Уголовный процесс 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EBFC62C-9588-F544-918B-2104A12C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714699" cy="777025"/>
          </a:xfrm>
        </p:spPr>
        <p:txBody>
          <a:bodyPr/>
          <a:lstStyle/>
          <a:p>
            <a:r>
              <a:rPr lang="ru-RU" dirty="0"/>
              <a:t>О дисциплине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622317-DCC7-F945-8031-3E7F389B98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3849" y="2224815"/>
            <a:ext cx="9864388" cy="3185038"/>
          </a:xfrm>
        </p:spPr>
        <p:txBody>
          <a:bodyPr>
            <a:noAutofit/>
          </a:bodyPr>
          <a:lstStyle/>
          <a:p>
            <a:r>
              <a:rPr lang="ru-RU" sz="1600" dirty="0"/>
              <a:t>Дисциплину «Уголовный процесс» преподают во всех юридических университетах, а также на всех юридических факультетах. </a:t>
            </a:r>
          </a:p>
          <a:p>
            <a:r>
              <a:rPr lang="ru-RU" sz="1600" dirty="0"/>
              <a:t>Это одна из базовых дисциплин любого юриста (не говоря уже об адвокатах).</a:t>
            </a:r>
          </a:p>
          <a:p>
            <a:r>
              <a:rPr lang="ru-RU" sz="1600" dirty="0"/>
              <a:t>Безусловно, изучить данную отрасль в полном объеме за несколько месяцев невозможно. Поэтому мы будем рассматривать основные аспекты уголовного процесса. </a:t>
            </a:r>
          </a:p>
          <a:p>
            <a:r>
              <a:rPr lang="ru-RU" sz="1600" dirty="0"/>
              <a:t>Слушатель курса получит базовые знания по данному предмету. Мы рассмотрим стадии уголовного процесса, кто такой обвиняемый, подозреваемый (в чем их отличие). Будем обсуждать роль следователя и адвоката в уголовном процессе.</a:t>
            </a:r>
          </a:p>
          <a:p>
            <a:r>
              <a:rPr lang="ru-RU" sz="1600" dirty="0"/>
              <a:t>Также рассмотрим процедуру проведения некоторых следственных действий, например, осмотра, обыска, допроса свидетеля или потерпевшего.</a:t>
            </a:r>
          </a:p>
          <a:p>
            <a:r>
              <a:rPr lang="ru-RU" sz="1600" dirty="0"/>
              <a:t>Изучение будет проходить с обсуждением казусов</a:t>
            </a:r>
            <a:r>
              <a:rPr lang="en-US" sz="1600" dirty="0"/>
              <a:t>/</a:t>
            </a:r>
            <a:r>
              <a:rPr lang="ru-RU" sz="1600" dirty="0"/>
              <a:t>кейсов</a:t>
            </a:r>
            <a:r>
              <a:rPr lang="en-US" sz="1600" dirty="0"/>
              <a:t>/</a:t>
            </a:r>
            <a:r>
              <a:rPr lang="ru-RU" sz="1600" dirty="0"/>
              <a:t>задач.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Москва, 2023</a:t>
            </a:r>
          </a:p>
        </p:txBody>
      </p:sp>
    </p:spTree>
    <p:extLst>
      <p:ext uri="{BB962C8B-B14F-4D97-AF65-F5344CB8AC3E}">
        <p14:creationId xmlns:p14="http://schemas.microsoft.com/office/powerpoint/2010/main" val="71238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customXml/itemProps2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208</Words>
  <Application>Microsoft Office PowerPoint</Application>
  <PresentationFormat>Широкоэкранный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HSE Sans</vt:lpstr>
      <vt:lpstr>Office Theme</vt:lpstr>
      <vt:lpstr>Уголовный процесс  преподаватель: адвокат Гошля Дарья Владимировна</vt:lpstr>
      <vt:lpstr>О преподавателе</vt:lpstr>
      <vt:lpstr>О дисциплине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Дарья Гошля</cp:lastModifiedBy>
  <cp:revision>15</cp:revision>
  <cp:lastPrinted>2021-11-11T13:08:42Z</cp:lastPrinted>
  <dcterms:created xsi:type="dcterms:W3CDTF">2021-11-11T08:52:47Z</dcterms:created>
  <dcterms:modified xsi:type="dcterms:W3CDTF">2023-01-20T16:36:31Z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