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77" r:id="rId7"/>
    <p:sldId id="280" r:id="rId8"/>
    <p:sldId id="264" r:id="rId9"/>
    <p:sldId id="281" r:id="rId10"/>
    <p:sldId id="270" r:id="rId11"/>
    <p:sldId id="287" r:id="rId12"/>
    <p:sldId id="272" r:id="rId13"/>
    <p:sldId id="274" r:id="rId14"/>
    <p:sldId id="275" r:id="rId15"/>
    <p:sldId id="276" r:id="rId16"/>
    <p:sldId id="282" r:id="rId17"/>
    <p:sldId id="273" r:id="rId18"/>
    <p:sldId id="285" r:id="rId19"/>
    <p:sldId id="286" r:id="rId20"/>
    <p:sldId id="289" r:id="rId21"/>
    <p:sldId id="269" r:id="rId22"/>
    <p:sldId id="263" r:id="rId23"/>
    <p:sldId id="271" r:id="rId24"/>
    <p:sldId id="29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A0334-CEEB-4ACD-AAC3-C871D63C2117}" v="95" dt="2024-10-01T08:20:5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033" autoAdjust="0"/>
  </p:normalViewPr>
  <p:slideViewPr>
    <p:cSldViewPr snapToGrid="0" showGuides="1">
      <p:cViewPr varScale="1">
        <p:scale>
          <a:sx n="78" d="100"/>
          <a:sy n="78" d="100"/>
        </p:scale>
        <p:origin x="8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ершнева-Цитульская Ирина Александровна" userId="ad79cef3-8b11-4bcc-8aa9-797de6b3796e" providerId="ADAL" clId="{907A0334-CEEB-4ACD-AAC3-C871D63C2117}"/>
    <pc:docChg chg="undo custSel addSld delSld modSld sldOrd">
      <pc:chgData name="Шершнева-Цитульская Ирина Александровна" userId="ad79cef3-8b11-4bcc-8aa9-797de6b3796e" providerId="ADAL" clId="{907A0334-CEEB-4ACD-AAC3-C871D63C2117}" dt="2024-10-01T08:21:29.363" v="798"/>
      <pc:docMkLst>
        <pc:docMk/>
      </pc:docMkLst>
      <pc:sldChg chg="addSp delSp modSp mod">
        <pc:chgData name="Шершнева-Цитульская Ирина Александровна" userId="ad79cef3-8b11-4bcc-8aa9-797de6b3796e" providerId="ADAL" clId="{907A0334-CEEB-4ACD-AAC3-C871D63C2117}" dt="2024-09-29T19:34:51.056" v="147" actId="26606"/>
        <pc:sldMkLst>
          <pc:docMk/>
          <pc:sldMk cId="1654255301" sldId="257"/>
        </pc:sldMkLst>
        <pc:spChg chg="mod">
          <ac:chgData name="Шершнева-Цитульская Ирина Александровна" userId="ad79cef3-8b11-4bcc-8aa9-797de6b3796e" providerId="ADAL" clId="{907A0334-CEEB-4ACD-AAC3-C871D63C2117}" dt="2024-09-29T19:34:51.056" v="147" actId="26606"/>
          <ac:spMkLst>
            <pc:docMk/>
            <pc:sldMk cId="1654255301" sldId="257"/>
            <ac:spMk id="13" creationId="{00000000-0000-0000-0000-000000000000}"/>
          </ac:spMkLst>
        </pc:spChg>
        <pc:spChg chg="del">
          <ac:chgData name="Шершнева-Цитульская Ирина Александровна" userId="ad79cef3-8b11-4bcc-8aa9-797de6b3796e" providerId="ADAL" clId="{907A0334-CEEB-4ACD-AAC3-C871D63C2117}" dt="2024-09-29T19:34:51.056" v="147" actId="26606"/>
          <ac:spMkLst>
            <pc:docMk/>
            <pc:sldMk cId="1654255301" sldId="257"/>
            <ac:spMk id="14" creationId="{00000000-0000-0000-0000-000000000000}"/>
          </ac:spMkLst>
        </pc:spChg>
        <pc:graphicFrameChg chg="add">
          <ac:chgData name="Шершнева-Цитульская Ирина Александровна" userId="ad79cef3-8b11-4bcc-8aa9-797de6b3796e" providerId="ADAL" clId="{907A0334-CEEB-4ACD-AAC3-C871D63C2117}" dt="2024-09-29T19:34:51.056" v="147" actId="26606"/>
          <ac:graphicFrameMkLst>
            <pc:docMk/>
            <pc:sldMk cId="1654255301" sldId="257"/>
            <ac:graphicFrameMk id="16" creationId="{CBEFBE1D-832E-1744-8296-2969D15131DD}"/>
          </ac:graphicFrameMkLst>
        </pc:graphicFrameChg>
      </pc:sldChg>
      <pc:sldChg chg="modSp mod">
        <pc:chgData name="Шершнева-Цитульская Ирина Александровна" userId="ad79cef3-8b11-4bcc-8aa9-797de6b3796e" providerId="ADAL" clId="{907A0334-CEEB-4ACD-AAC3-C871D63C2117}" dt="2024-09-29T20:16:08.440" v="614" actId="20577"/>
        <pc:sldMkLst>
          <pc:docMk/>
          <pc:sldMk cId="1527004159" sldId="263"/>
        </pc:sldMkLst>
        <pc:spChg chg="mod">
          <ac:chgData name="Шершнева-Цитульская Ирина Александровна" userId="ad79cef3-8b11-4bcc-8aa9-797de6b3796e" providerId="ADAL" clId="{907A0334-CEEB-4ACD-AAC3-C871D63C2117}" dt="2024-09-29T20:16:08.440" v="614" actId="20577"/>
          <ac:spMkLst>
            <pc:docMk/>
            <pc:sldMk cId="1527004159" sldId="263"/>
            <ac:spMk id="3" creationId="{13800257-1DD2-F757-25FA-2645E59D4E5C}"/>
          </ac:spMkLst>
        </pc:spChg>
      </pc:sldChg>
      <pc:sldChg chg="addSp delSp modSp mod ord modClrScheme chgLayout">
        <pc:chgData name="Шершнева-Цитульская Ирина Александровна" userId="ad79cef3-8b11-4bcc-8aa9-797de6b3796e" providerId="ADAL" clId="{907A0334-CEEB-4ACD-AAC3-C871D63C2117}" dt="2024-09-29T20:41:46.567" v="721"/>
        <pc:sldMkLst>
          <pc:docMk/>
          <pc:sldMk cId="1800380133" sldId="264"/>
        </pc:sldMkLst>
        <pc:spChg chg="add mod">
          <ac:chgData name="Шершнева-Цитульская Ирина Александровна" userId="ad79cef3-8b11-4bcc-8aa9-797de6b3796e" providerId="ADAL" clId="{907A0334-CEEB-4ACD-AAC3-C871D63C2117}" dt="2024-09-29T19:44:13.306" v="442" actId="14100"/>
          <ac:spMkLst>
            <pc:docMk/>
            <pc:sldMk cId="1800380133" sldId="264"/>
            <ac:spMk id="2" creationId="{CBDF9708-5E41-2E74-1C6B-885CBE2D9DF8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19:42:47.764" v="400" actId="26606"/>
          <ac:spMkLst>
            <pc:docMk/>
            <pc:sldMk cId="1800380133" sldId="264"/>
            <ac:spMk id="1031" creationId="{4F0425F8-2550-C300-8E58-AC8DF7991E0E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19:42:46.217" v="398"/>
          <ac:spMkLst>
            <pc:docMk/>
            <pc:sldMk cId="1800380133" sldId="264"/>
            <ac:spMk id="1036" creationId="{AEA948A4-6917-50DF-BE3C-D7471A06A0C5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19:42:46.217" v="398"/>
          <ac:spMkLst>
            <pc:docMk/>
            <pc:sldMk cId="1800380133" sldId="264"/>
            <ac:spMk id="1038" creationId="{1D9D2D9B-B8E7-CB7B-1BE5-15172F66C556}"/>
          </ac:spMkLst>
        </pc:spChg>
        <pc:picChg chg="mod">
          <ac:chgData name="Шершнева-Цитульская Ирина Александровна" userId="ad79cef3-8b11-4bcc-8aa9-797de6b3796e" providerId="ADAL" clId="{907A0334-CEEB-4ACD-AAC3-C871D63C2117}" dt="2024-09-29T20:02:34.072" v="491" actId="1076"/>
          <ac:picMkLst>
            <pc:docMk/>
            <pc:sldMk cId="1800380133" sldId="264"/>
            <ac:picMk id="1026" creationId="{4DC2F544-D1B4-9683-D1FB-46AFD3E86FD4}"/>
          </ac:picMkLst>
        </pc:picChg>
      </pc:sldChg>
      <pc:sldChg chg="modSp mod">
        <pc:chgData name="Шершнева-Цитульская Ирина Александровна" userId="ad79cef3-8b11-4bcc-8aa9-797de6b3796e" providerId="ADAL" clId="{907A0334-CEEB-4ACD-AAC3-C871D63C2117}" dt="2024-09-29T20:13:14.870" v="554" actId="20577"/>
        <pc:sldMkLst>
          <pc:docMk/>
          <pc:sldMk cId="3599442927" sldId="269"/>
        </pc:sldMkLst>
        <pc:spChg chg="mod">
          <ac:chgData name="Шершнева-Цитульская Ирина Александровна" userId="ad79cef3-8b11-4bcc-8aa9-797de6b3796e" providerId="ADAL" clId="{907A0334-CEEB-4ACD-AAC3-C871D63C2117}" dt="2024-09-29T20:13:14.870" v="554" actId="20577"/>
          <ac:spMkLst>
            <pc:docMk/>
            <pc:sldMk cId="3599442927" sldId="269"/>
            <ac:spMk id="2" creationId="{CDA93203-8015-DFCB-51AC-654FA04B61B0}"/>
          </ac:spMkLst>
        </pc:spChg>
      </pc:sldChg>
      <pc:sldChg chg="addSp delSp">
        <pc:chgData name="Шершнева-Цитульская Ирина Александровна" userId="ad79cef3-8b11-4bcc-8aa9-797de6b3796e" providerId="ADAL" clId="{907A0334-CEEB-4ACD-AAC3-C871D63C2117}" dt="2024-09-29T16:23:42.965" v="2"/>
        <pc:sldMkLst>
          <pc:docMk/>
          <pc:sldMk cId="2978872266" sldId="270"/>
        </pc:sldMkLst>
        <pc:picChg chg="add del">
          <ac:chgData name="Шершнева-Цитульская Ирина Александровна" userId="ad79cef3-8b11-4bcc-8aa9-797de6b3796e" providerId="ADAL" clId="{907A0334-CEEB-4ACD-AAC3-C871D63C2117}" dt="2024-09-29T16:23:28.831" v="1" actId="21"/>
          <ac:picMkLst>
            <pc:docMk/>
            <pc:sldMk cId="2978872266" sldId="270"/>
            <ac:picMk id="3074" creationId="{8D5D7857-4C22-21B5-7043-A9F71F2CDB9F}"/>
          </ac:picMkLst>
        </pc:picChg>
        <pc:picChg chg="add">
          <ac:chgData name="Шершнева-Цитульская Ирина Александровна" userId="ad79cef3-8b11-4bcc-8aa9-797de6b3796e" providerId="ADAL" clId="{907A0334-CEEB-4ACD-AAC3-C871D63C2117}" dt="2024-09-29T16:23:42.965" v="2"/>
          <ac:picMkLst>
            <pc:docMk/>
            <pc:sldMk cId="2978872266" sldId="270"/>
            <ac:picMk id="3076" creationId="{FB8817B5-9E31-6DFE-73BB-16C79A733779}"/>
          </ac:picMkLst>
        </pc:picChg>
      </pc:sldChg>
      <pc:sldChg chg="addSp delSp modSp mod modClrScheme chgLayout">
        <pc:chgData name="Шершнева-Цитульская Ирина Александровна" userId="ad79cef3-8b11-4bcc-8aa9-797de6b3796e" providerId="ADAL" clId="{907A0334-CEEB-4ACD-AAC3-C871D63C2117}" dt="2024-09-29T16:44:20.545" v="135" actId="20577"/>
        <pc:sldMkLst>
          <pc:docMk/>
          <pc:sldMk cId="2241729420" sldId="272"/>
        </pc:sldMkLst>
        <pc:spChg chg="mod">
          <ac:chgData name="Шершнева-Цитульская Ирина Александровна" userId="ad79cef3-8b11-4bcc-8aa9-797de6b3796e" providerId="ADAL" clId="{907A0334-CEEB-4ACD-AAC3-C871D63C2117}" dt="2024-09-29T16:38:39.278" v="14" actId="26606"/>
          <ac:spMkLst>
            <pc:docMk/>
            <pc:sldMk cId="2241729420" sldId="272"/>
            <ac:spMk id="2" creationId="{4ED28587-8D4B-3546-CE00-D006643D23FD}"/>
          </ac:spMkLst>
        </pc:spChg>
        <pc:spChg chg="add mod">
          <ac:chgData name="Шершнева-Цитульская Ирина Александровна" userId="ad79cef3-8b11-4bcc-8aa9-797de6b3796e" providerId="ADAL" clId="{907A0334-CEEB-4ACD-AAC3-C871D63C2117}" dt="2024-09-29T16:42:28.096" v="118" actId="1076"/>
          <ac:spMkLst>
            <pc:docMk/>
            <pc:sldMk cId="2241729420" sldId="272"/>
            <ac:spMk id="4" creationId="{CD60EB14-AC3D-77BB-9C4D-DF41024DE3EE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16:42:41.406" v="121"/>
          <ac:spMkLst>
            <pc:docMk/>
            <pc:sldMk cId="2241729420" sldId="272"/>
            <ac:spMk id="5" creationId="{E669707C-F28A-0B45-76D3-83F326F94937}"/>
          </ac:spMkLst>
        </pc:spChg>
        <pc:spChg chg="add mod">
          <ac:chgData name="Шершнева-Цитульская Ирина Александровна" userId="ad79cef3-8b11-4bcc-8aa9-797de6b3796e" providerId="ADAL" clId="{907A0334-CEEB-4ACD-AAC3-C871D63C2117}" dt="2024-09-29T16:44:20.545" v="135" actId="20577"/>
          <ac:spMkLst>
            <pc:docMk/>
            <pc:sldMk cId="2241729420" sldId="272"/>
            <ac:spMk id="6" creationId="{591DA918-E62E-D621-83DB-0071D6B51643}"/>
          </ac:spMkLst>
        </pc:spChg>
        <pc:picChg chg="add mod">
          <ac:chgData name="Шершнева-Цитульская Ирина Александровна" userId="ad79cef3-8b11-4bcc-8aa9-797de6b3796e" providerId="ADAL" clId="{907A0334-CEEB-4ACD-AAC3-C871D63C2117}" dt="2024-09-29T16:42:21.285" v="117" actId="1076"/>
          <ac:picMkLst>
            <pc:docMk/>
            <pc:sldMk cId="2241729420" sldId="272"/>
            <ac:picMk id="6146" creationId="{87303D3E-D20C-71C7-C23B-2CE09F2BBB53}"/>
          </ac:picMkLst>
        </pc:picChg>
      </pc:sldChg>
      <pc:sldChg chg="addSp modSp new ord">
        <pc:chgData name="Шершнева-Цитульская Ирина Александровна" userId="ad79cef3-8b11-4bcc-8aa9-797de6b3796e" providerId="ADAL" clId="{907A0334-CEEB-4ACD-AAC3-C871D63C2117}" dt="2024-09-29T16:32:49.522" v="7"/>
        <pc:sldMkLst>
          <pc:docMk/>
          <pc:sldMk cId="3766205199" sldId="273"/>
        </pc:sldMkLst>
        <pc:picChg chg="add mod">
          <ac:chgData name="Шершнева-Цитульская Ирина Александровна" userId="ad79cef3-8b11-4bcc-8aa9-797de6b3796e" providerId="ADAL" clId="{907A0334-CEEB-4ACD-AAC3-C871D63C2117}" dt="2024-09-29T16:31:34.491" v="5" actId="1076"/>
          <ac:picMkLst>
            <pc:docMk/>
            <pc:sldMk cId="3766205199" sldId="273"/>
            <ac:picMk id="4098" creationId="{FFAA6183-BBFF-145A-2F03-AD2CF9690010}"/>
          </ac:picMkLst>
        </pc:picChg>
      </pc:sldChg>
      <pc:sldChg chg="addSp new">
        <pc:chgData name="Шершнева-Цитульская Ирина Александровна" userId="ad79cef3-8b11-4bcc-8aa9-797de6b3796e" providerId="ADAL" clId="{907A0334-CEEB-4ACD-AAC3-C871D63C2117}" dt="2024-09-29T16:35:24.106" v="9"/>
        <pc:sldMkLst>
          <pc:docMk/>
          <pc:sldMk cId="2786723282" sldId="274"/>
        </pc:sldMkLst>
        <pc:picChg chg="add">
          <ac:chgData name="Шершнева-Цитульская Ирина Александровна" userId="ad79cef3-8b11-4bcc-8aa9-797de6b3796e" providerId="ADAL" clId="{907A0334-CEEB-4ACD-AAC3-C871D63C2117}" dt="2024-09-29T16:35:24.106" v="9"/>
          <ac:picMkLst>
            <pc:docMk/>
            <pc:sldMk cId="2786723282" sldId="274"/>
            <ac:picMk id="5122" creationId="{BF80B5AF-14AA-64AF-497A-06EDBA27358A}"/>
          </ac:picMkLst>
        </pc:picChg>
      </pc:sldChg>
      <pc:sldChg chg="addSp modSp new">
        <pc:chgData name="Шершнева-Цитульская Ирина Александровна" userId="ad79cef3-8b11-4bcc-8aa9-797de6b3796e" providerId="ADAL" clId="{907A0334-CEEB-4ACD-AAC3-C871D63C2117}" dt="2024-09-29T16:50:01.773" v="141" actId="14100"/>
        <pc:sldMkLst>
          <pc:docMk/>
          <pc:sldMk cId="1649038612" sldId="275"/>
        </pc:sldMkLst>
        <pc:picChg chg="add mod">
          <ac:chgData name="Шершнева-Цитульская Ирина Александровна" userId="ad79cef3-8b11-4bcc-8aa9-797de6b3796e" providerId="ADAL" clId="{907A0334-CEEB-4ACD-AAC3-C871D63C2117}" dt="2024-09-29T16:50:01.773" v="141" actId="14100"/>
          <ac:picMkLst>
            <pc:docMk/>
            <pc:sldMk cId="1649038612" sldId="275"/>
            <ac:picMk id="7170" creationId="{4D6BDE27-BF75-0C5F-E011-2244624B141B}"/>
          </ac:picMkLst>
        </pc:picChg>
        <pc:picChg chg="add mod">
          <ac:chgData name="Шершнева-Цитульская Ирина Александровна" userId="ad79cef3-8b11-4bcc-8aa9-797de6b3796e" providerId="ADAL" clId="{907A0334-CEEB-4ACD-AAC3-C871D63C2117}" dt="2024-09-29T16:49:44.499" v="140" actId="1076"/>
          <ac:picMkLst>
            <pc:docMk/>
            <pc:sldMk cId="1649038612" sldId="275"/>
            <ac:picMk id="7172" creationId="{7FE577DE-E184-D3A6-016B-839E2697FD8B}"/>
          </ac:picMkLst>
        </pc:picChg>
      </pc:sldChg>
      <pc:sldChg chg="addSp new">
        <pc:chgData name="Шершнева-Цитульская Ирина Александровна" userId="ad79cef3-8b11-4bcc-8aa9-797de6b3796e" providerId="ADAL" clId="{907A0334-CEEB-4ACD-AAC3-C871D63C2117}" dt="2024-09-29T16:54:17.537" v="143"/>
        <pc:sldMkLst>
          <pc:docMk/>
          <pc:sldMk cId="2683308980" sldId="276"/>
        </pc:sldMkLst>
        <pc:picChg chg="add">
          <ac:chgData name="Шершнева-Цитульская Ирина Александровна" userId="ad79cef3-8b11-4bcc-8aa9-797de6b3796e" providerId="ADAL" clId="{907A0334-CEEB-4ACD-AAC3-C871D63C2117}" dt="2024-09-29T16:54:17.537" v="143"/>
          <ac:picMkLst>
            <pc:docMk/>
            <pc:sldMk cId="2683308980" sldId="276"/>
            <ac:picMk id="8194" creationId="{B64E7635-D857-4300-65F0-0BFFBE3629A6}"/>
          </ac:picMkLst>
        </pc:picChg>
      </pc:sldChg>
      <pc:sldChg chg="addSp modSp new mod modClrScheme chgLayout">
        <pc:chgData name="Шершнева-Цитульская Ирина Александровна" userId="ad79cef3-8b11-4bcc-8aa9-797de6b3796e" providerId="ADAL" clId="{907A0334-CEEB-4ACD-AAC3-C871D63C2117}" dt="2024-09-29T19:38:59.079" v="375" actId="20577"/>
        <pc:sldMkLst>
          <pc:docMk/>
          <pc:sldMk cId="2364171669" sldId="277"/>
        </pc:sldMkLst>
        <pc:spChg chg="add mod">
          <ac:chgData name="Шершнева-Цитульская Ирина Александровна" userId="ad79cef3-8b11-4bcc-8aa9-797de6b3796e" providerId="ADAL" clId="{907A0334-CEEB-4ACD-AAC3-C871D63C2117}" dt="2024-09-29T19:38:34.848" v="353" actId="20577"/>
          <ac:spMkLst>
            <pc:docMk/>
            <pc:sldMk cId="2364171669" sldId="277"/>
            <ac:spMk id="2" creationId="{3E3D8154-D438-87F3-8FCF-6B7196BE1B71}"/>
          </ac:spMkLst>
        </pc:spChg>
        <pc:spChg chg="add mod">
          <ac:chgData name="Шершнева-Цитульская Ирина Александровна" userId="ad79cef3-8b11-4bcc-8aa9-797de6b3796e" providerId="ADAL" clId="{907A0334-CEEB-4ACD-AAC3-C871D63C2117}" dt="2024-09-29T19:38:59.079" v="375" actId="20577"/>
          <ac:spMkLst>
            <pc:docMk/>
            <pc:sldMk cId="2364171669" sldId="277"/>
            <ac:spMk id="8" creationId="{ECF8C110-6B69-474D-9B6A-D0321AACDE59}"/>
          </ac:spMkLst>
        </pc:spChg>
        <pc:picChg chg="add mod">
          <ac:chgData name="Шершнева-Цитульская Ирина Александровна" userId="ad79cef3-8b11-4bcc-8aa9-797de6b3796e" providerId="ADAL" clId="{907A0334-CEEB-4ACD-AAC3-C871D63C2117}" dt="2024-09-29T19:37:24.673" v="183" actId="27614"/>
          <ac:picMkLst>
            <pc:docMk/>
            <pc:sldMk cId="2364171669" sldId="277"/>
            <ac:picMk id="3" creationId="{5139BA22-6E37-B3B8-CCEA-920CEE8B6550}"/>
          </ac:picMkLst>
        </pc:picChg>
      </pc:sldChg>
      <pc:sldChg chg="addSp modSp new del">
        <pc:chgData name="Шершнева-Цитульская Ирина Александровна" userId="ad79cef3-8b11-4bcc-8aa9-797de6b3796e" providerId="ADAL" clId="{907A0334-CEEB-4ACD-AAC3-C871D63C2117}" dt="2024-10-01T08:18:57.856" v="762" actId="2696"/>
        <pc:sldMkLst>
          <pc:docMk/>
          <pc:sldMk cId="2499597417" sldId="278"/>
        </pc:sldMkLst>
        <pc:picChg chg="add mod">
          <ac:chgData name="Шершнева-Цитульская Ирина Александровна" userId="ad79cef3-8b11-4bcc-8aa9-797de6b3796e" providerId="ADAL" clId="{907A0334-CEEB-4ACD-AAC3-C871D63C2117}" dt="2024-09-29T19:34:17.614" v="146"/>
          <ac:picMkLst>
            <pc:docMk/>
            <pc:sldMk cId="2499597417" sldId="278"/>
            <ac:picMk id="2" creationId="{E8E9CD60-BFCB-0200-B62C-809784E1F3EA}"/>
          </ac:picMkLst>
        </pc:picChg>
      </pc:sldChg>
      <pc:sldChg chg="addSp modSp new del">
        <pc:chgData name="Шершнева-Цитульская Ирина Александровна" userId="ad79cef3-8b11-4bcc-8aa9-797de6b3796e" providerId="ADAL" clId="{907A0334-CEEB-4ACD-AAC3-C871D63C2117}" dt="2024-09-29T19:54:00.960" v="489" actId="2696"/>
        <pc:sldMkLst>
          <pc:docMk/>
          <pc:sldMk cId="87276296" sldId="279"/>
        </pc:sldMkLst>
        <pc:picChg chg="add mod">
          <ac:chgData name="Шершнева-Цитульская Ирина Александровна" userId="ad79cef3-8b11-4bcc-8aa9-797de6b3796e" providerId="ADAL" clId="{907A0334-CEEB-4ACD-AAC3-C871D63C2117}" dt="2024-09-29T19:53:26.848" v="473" actId="1076"/>
          <ac:picMkLst>
            <pc:docMk/>
            <pc:sldMk cId="87276296" sldId="279"/>
            <ac:picMk id="2050" creationId="{37C23FAC-8665-0035-3399-FEC92637A683}"/>
          </ac:picMkLst>
        </pc:picChg>
      </pc:sldChg>
      <pc:sldChg chg="addSp delSp modSp new mod modClrScheme chgLayout">
        <pc:chgData name="Шершнева-Цитульская Ирина Александровна" userId="ad79cef3-8b11-4bcc-8aa9-797de6b3796e" providerId="ADAL" clId="{907A0334-CEEB-4ACD-AAC3-C871D63C2117}" dt="2024-09-29T20:19:34.490" v="629" actId="14100"/>
        <pc:sldMkLst>
          <pc:docMk/>
          <pc:sldMk cId="2678730406" sldId="280"/>
        </pc:sldMkLst>
        <pc:spChg chg="add del mod">
          <ac:chgData name="Шершнева-Цитульская Ирина Александровна" userId="ad79cef3-8b11-4bcc-8aa9-797de6b3796e" providerId="ADAL" clId="{907A0334-CEEB-4ACD-AAC3-C871D63C2117}" dt="2024-09-29T19:53:58.551" v="488"/>
          <ac:spMkLst>
            <pc:docMk/>
            <pc:sldMk cId="2678730406" sldId="280"/>
            <ac:spMk id="2" creationId="{39E90E21-8EE9-1A1F-5ACE-B6418D42DC54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20:19:07.555" v="628" actId="26606"/>
          <ac:spMkLst>
            <pc:docMk/>
            <pc:sldMk cId="2678730406" sldId="280"/>
            <ac:spMk id="1028" creationId="{1789F64F-39C1-6AD0-D72E-00D2E9E5A9FF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19:52:07.743" v="457"/>
          <ac:spMkLst>
            <pc:docMk/>
            <pc:sldMk cId="2678730406" sldId="280"/>
            <ac:spMk id="1031" creationId="{3C2B6AF5-8E45-CF34-72BE-EE28055C8B7E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20:19:07.555" v="628" actId="26606"/>
          <ac:spMkLst>
            <pc:docMk/>
            <pc:sldMk cId="2678730406" sldId="280"/>
            <ac:spMk id="1033" creationId="{A52B369A-7D7B-DC83-6611-49CD5ABDD6D5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20:18:58.633" v="622" actId="26606"/>
          <ac:spMkLst>
            <pc:docMk/>
            <pc:sldMk cId="2678730406" sldId="280"/>
            <ac:spMk id="1038" creationId="{20CC26A5-570E-0A26-51C8-693508DB24A3}"/>
          </ac:spMkLst>
        </pc:spChg>
        <pc:picChg chg="add mod">
          <ac:chgData name="Шершнева-Цитульская Ирина Александровна" userId="ad79cef3-8b11-4bcc-8aa9-797de6b3796e" providerId="ADAL" clId="{907A0334-CEEB-4ACD-AAC3-C871D63C2117}" dt="2024-09-29T20:19:34.490" v="629" actId="14100"/>
          <ac:picMkLst>
            <pc:docMk/>
            <pc:sldMk cId="2678730406" sldId="280"/>
            <ac:picMk id="1026" creationId="{580AA9E2-B6DE-943E-9684-AFE4F95208FE}"/>
          </ac:picMkLst>
        </pc:picChg>
      </pc:sldChg>
      <pc:sldChg chg="addSp delSp modSp new mod modClrScheme chgLayout">
        <pc:chgData name="Шершнева-Цитульская Ирина Александровна" userId="ad79cef3-8b11-4bcc-8aa9-797de6b3796e" providerId="ADAL" clId="{907A0334-CEEB-4ACD-AAC3-C871D63C2117}" dt="2024-09-29T20:33:16.790" v="719" actId="14100"/>
        <pc:sldMkLst>
          <pc:docMk/>
          <pc:sldMk cId="1394586320" sldId="281"/>
        </pc:sldMkLst>
        <pc:spChg chg="add mod">
          <ac:chgData name="Шершнева-Цитульская Ирина Александровна" userId="ad79cef3-8b11-4bcc-8aa9-797de6b3796e" providerId="ADAL" clId="{907A0334-CEEB-4ACD-AAC3-C871D63C2117}" dt="2024-09-29T20:31:03.051" v="668" actId="26606"/>
          <ac:spMkLst>
            <pc:docMk/>
            <pc:sldMk cId="1394586320" sldId="281"/>
            <ac:spMk id="3" creationId="{1F97EE8B-3DAA-6AE5-088C-A74FC39B4F4D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20:29:30.222" v="635"/>
          <ac:spMkLst>
            <pc:docMk/>
            <pc:sldMk cId="1394586320" sldId="281"/>
            <ac:spMk id="4" creationId="{6220903B-5C4C-05CB-B82F-7A4E3B4A5384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09-29T20:30:23.288" v="665" actId="26606"/>
          <ac:spMkLst>
            <pc:docMk/>
            <pc:sldMk cId="1394586320" sldId="281"/>
            <ac:spMk id="6" creationId="{7A975731-31E5-012B-0824-DA0A230C98AC}"/>
          </ac:spMkLst>
        </pc:spChg>
        <pc:spChg chg="add mod">
          <ac:chgData name="Шершнева-Цитульская Ирина Александровна" userId="ad79cef3-8b11-4bcc-8aa9-797de6b3796e" providerId="ADAL" clId="{907A0334-CEEB-4ACD-AAC3-C871D63C2117}" dt="2024-09-29T20:33:04.892" v="718" actId="20577"/>
          <ac:spMkLst>
            <pc:docMk/>
            <pc:sldMk cId="1394586320" sldId="281"/>
            <ac:spMk id="13" creationId="{D2DC48D6-803F-A0AD-8D71-2094244EEDA8}"/>
          </ac:spMkLst>
        </pc:spChg>
        <pc:graphicFrameChg chg="add mod modGraphic">
          <ac:chgData name="Шершнева-Цитульская Ирина Александровна" userId="ad79cef3-8b11-4bcc-8aa9-797de6b3796e" providerId="ADAL" clId="{907A0334-CEEB-4ACD-AAC3-C871D63C2117}" dt="2024-09-29T20:33:16.790" v="719" actId="14100"/>
          <ac:graphicFrameMkLst>
            <pc:docMk/>
            <pc:sldMk cId="1394586320" sldId="281"/>
            <ac:graphicFrameMk id="8" creationId="{B2B65397-9389-0EBD-D558-5CFFA74DCBF8}"/>
          </ac:graphicFrameMkLst>
        </pc:graphicFrameChg>
      </pc:sldChg>
      <pc:sldChg chg="addSp modSp new mod">
        <pc:chgData name="Шершнева-Цитульская Ирина Александровна" userId="ad79cef3-8b11-4bcc-8aa9-797de6b3796e" providerId="ADAL" clId="{907A0334-CEEB-4ACD-AAC3-C871D63C2117}" dt="2024-09-29T20:43:06.437" v="759" actId="20577"/>
        <pc:sldMkLst>
          <pc:docMk/>
          <pc:sldMk cId="2436926450" sldId="282"/>
        </pc:sldMkLst>
        <pc:spChg chg="add mod">
          <ac:chgData name="Шершнева-Цитульская Ирина Александровна" userId="ad79cef3-8b11-4bcc-8aa9-797de6b3796e" providerId="ADAL" clId="{907A0334-CEEB-4ACD-AAC3-C871D63C2117}" dt="2024-09-29T20:43:06.437" v="759" actId="20577"/>
          <ac:spMkLst>
            <pc:docMk/>
            <pc:sldMk cId="2436926450" sldId="282"/>
            <ac:spMk id="2" creationId="{50E03DA3-228C-2912-D557-2FB49374F067}"/>
          </ac:spMkLst>
        </pc:spChg>
      </pc:sldChg>
      <pc:sldChg chg="ord">
        <pc:chgData name="Шершнева-Цитульская Ирина Александровна" userId="ad79cef3-8b11-4bcc-8aa9-797de6b3796e" providerId="ADAL" clId="{907A0334-CEEB-4ACD-AAC3-C871D63C2117}" dt="2024-10-01T08:18:41.666" v="761"/>
        <pc:sldMkLst>
          <pc:docMk/>
          <pc:sldMk cId="2111267840" sldId="287"/>
        </pc:sldMkLst>
      </pc:sldChg>
      <pc:sldChg chg="addSp delSp modSp new mod setBg">
        <pc:chgData name="Шершнева-Цитульская Ирина Александровна" userId="ad79cef3-8b11-4bcc-8aa9-797de6b3796e" providerId="ADAL" clId="{907A0334-CEEB-4ACD-AAC3-C871D63C2117}" dt="2024-10-01T08:21:29.363" v="798"/>
        <pc:sldMkLst>
          <pc:docMk/>
          <pc:sldMk cId="1472933979" sldId="290"/>
        </pc:sldMkLst>
        <pc:spChg chg="add mo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spMkLst>
            <pc:docMk/>
            <pc:sldMk cId="1472933979" sldId="290"/>
            <ac:spMk id="2" creationId="{477B5135-EE71-2099-EFAB-157AFC908974}"/>
          </ac:spMkLst>
        </pc:spChg>
        <pc:spChg chg="add del mod">
          <ac:chgData name="Шершнева-Цитульская Ирина Александровна" userId="ad79cef3-8b11-4bcc-8aa9-797de6b3796e" providerId="ADAL" clId="{907A0334-CEEB-4ACD-AAC3-C871D63C2117}" dt="2024-10-01T08:21:29.363" v="798"/>
          <ac:spMkLst>
            <pc:docMk/>
            <pc:sldMk cId="1472933979" sldId="290"/>
            <ac:spMk id="3" creationId="{11F3811D-B853-6318-F554-7B4C29503305}"/>
          </ac:spMkLst>
        </pc:spChg>
        <pc:sp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spMkLst>
            <pc:docMk/>
            <pc:sldMk cId="1472933979" sldId="290"/>
            <ac:spMk id="18" creationId="{EB88142C-D3C4-43DC-A844-A7D9ECB0F5CD}"/>
          </ac:spMkLst>
        </pc:spChg>
        <pc:sp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spMkLst>
            <pc:docMk/>
            <pc:sldMk cId="1472933979" sldId="290"/>
            <ac:spMk id="20" creationId="{416DC9EF-092A-4FEF-8A40-0E509CA79855}"/>
          </ac:spMkLst>
        </pc:spChg>
        <pc:cxn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cxnSpMkLst>
            <pc:docMk/>
            <pc:sldMk cId="1472933979" sldId="290"/>
            <ac:cxnSpMk id="8" creationId="{FEB90296-CFE0-401D-9CA3-32966EC4F01D}"/>
          </ac:cxnSpMkLst>
        </pc:cxnChg>
        <pc:cxn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cxnSpMkLst>
            <pc:docMk/>
            <pc:sldMk cId="1472933979" sldId="290"/>
            <ac:cxnSpMk id="10" creationId="{08C9B4EE-7611-4ED9-B356-7BDD377C39B0}"/>
          </ac:cxnSpMkLst>
        </pc:cxnChg>
        <pc:cxn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cxnSpMkLst>
            <pc:docMk/>
            <pc:sldMk cId="1472933979" sldId="290"/>
            <ac:cxnSpMk id="12" creationId="{4A4F266A-F2F7-47CD-8BBC-E3777E982FD2}"/>
          </ac:cxnSpMkLst>
        </pc:cxnChg>
        <pc:cxn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cxnSpMkLst>
            <pc:docMk/>
            <pc:sldMk cId="1472933979" sldId="290"/>
            <ac:cxnSpMk id="14" creationId="{20D69C80-8919-4A32-B897-F2A21F940574}"/>
          </ac:cxnSpMkLst>
        </pc:cxnChg>
        <pc:cxnChg chg="add">
          <ac:chgData name="Шершнева-Цитульская Ирина Александровна" userId="ad79cef3-8b11-4bcc-8aa9-797de6b3796e" providerId="ADAL" clId="{907A0334-CEEB-4ACD-AAC3-C871D63C2117}" dt="2024-10-01T08:21:26.932" v="796" actId="26606"/>
          <ac:cxnSpMkLst>
            <pc:docMk/>
            <pc:sldMk cId="1472933979" sldId="290"/>
            <ac:cxnSpMk id="16" creationId="{F427B072-CC5B-481B-9719-8CD4C54444B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2752D-1B3D-49FF-89AA-233A8F2233E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F3BC0D-FB9F-4A42-AA8E-2D07D5452EF3}">
      <dgm:prSet/>
      <dgm:spPr/>
      <dgm:t>
        <a:bodyPr/>
        <a:lstStyle/>
        <a:p>
          <a:r>
            <a:rPr lang="ru-RU" dirty="0"/>
            <a:t>религиозно-аксиологические основы российского права;</a:t>
          </a:r>
          <a:endParaRPr lang="en-US" dirty="0"/>
        </a:p>
      </dgm:t>
    </dgm:pt>
    <dgm:pt modelId="{49D2C40E-2BC4-429B-9460-BC935CF1AAFD}" type="parTrans" cxnId="{AD81CF7E-074F-47B5-8AC5-C0D7EF188858}">
      <dgm:prSet/>
      <dgm:spPr/>
      <dgm:t>
        <a:bodyPr/>
        <a:lstStyle/>
        <a:p>
          <a:endParaRPr lang="en-US"/>
        </a:p>
      </dgm:t>
    </dgm:pt>
    <dgm:pt modelId="{21A36E2D-2387-4504-A1C4-67D770452842}" type="sibTrans" cxnId="{AD81CF7E-074F-47B5-8AC5-C0D7EF188858}">
      <dgm:prSet/>
      <dgm:spPr/>
      <dgm:t>
        <a:bodyPr/>
        <a:lstStyle/>
        <a:p>
          <a:endParaRPr lang="en-US"/>
        </a:p>
      </dgm:t>
    </dgm:pt>
    <dgm:pt modelId="{4CA55DE0-411F-462C-9149-9EEA523BEAC0}">
      <dgm:prSet/>
      <dgm:spPr/>
      <dgm:t>
        <a:bodyPr/>
        <a:lstStyle/>
        <a:p>
          <a:r>
            <a:rPr lang="ru-RU"/>
            <a:t>правовая система России и религиозный фактор: вчера, сегодня, завтра;</a:t>
          </a:r>
          <a:endParaRPr lang="en-US"/>
        </a:p>
      </dgm:t>
    </dgm:pt>
    <dgm:pt modelId="{534A8460-EFDB-4844-8EB8-C36FB1478900}" type="parTrans" cxnId="{A0E5F899-B972-4234-9383-7FD45DF1221B}">
      <dgm:prSet/>
      <dgm:spPr/>
      <dgm:t>
        <a:bodyPr/>
        <a:lstStyle/>
        <a:p>
          <a:endParaRPr lang="en-US"/>
        </a:p>
      </dgm:t>
    </dgm:pt>
    <dgm:pt modelId="{99F3F0F0-0F69-43BC-AE46-CECEF38EC864}" type="sibTrans" cxnId="{A0E5F899-B972-4234-9383-7FD45DF1221B}">
      <dgm:prSet/>
      <dgm:spPr/>
      <dgm:t>
        <a:bodyPr/>
        <a:lstStyle/>
        <a:p>
          <a:endParaRPr lang="en-US"/>
        </a:p>
      </dgm:t>
    </dgm:pt>
    <dgm:pt modelId="{7DB03C89-D39B-4547-99BB-EE52BED0973A}">
      <dgm:prSet/>
      <dgm:spPr/>
      <dgm:t>
        <a:bodyPr/>
        <a:lstStyle/>
        <a:p>
          <a:r>
            <a:rPr lang="ru-RU"/>
            <a:t>актуальные проблемы правового регулирования свободы совести в Российской Федерации.</a:t>
          </a:r>
          <a:endParaRPr lang="en-US"/>
        </a:p>
      </dgm:t>
    </dgm:pt>
    <dgm:pt modelId="{24ED3941-DC43-4CDE-8DA3-0DEFCB4B6AAA}" type="parTrans" cxnId="{2763611F-8392-4B65-93F3-02745E61379F}">
      <dgm:prSet/>
      <dgm:spPr/>
      <dgm:t>
        <a:bodyPr/>
        <a:lstStyle/>
        <a:p>
          <a:endParaRPr lang="en-US"/>
        </a:p>
      </dgm:t>
    </dgm:pt>
    <dgm:pt modelId="{5EB02709-63F7-41F0-AE73-2BEC4C1EFB6B}" type="sibTrans" cxnId="{2763611F-8392-4B65-93F3-02745E61379F}">
      <dgm:prSet/>
      <dgm:spPr/>
      <dgm:t>
        <a:bodyPr/>
        <a:lstStyle/>
        <a:p>
          <a:endParaRPr lang="en-US"/>
        </a:p>
      </dgm:t>
    </dgm:pt>
    <dgm:pt modelId="{E25DC9C0-CFC3-4207-B223-B7AFDD08D187}" type="pres">
      <dgm:prSet presAssocID="{70A2752D-1B3D-49FF-89AA-233A8F2233E9}" presName="vert0" presStyleCnt="0">
        <dgm:presLayoutVars>
          <dgm:dir/>
          <dgm:animOne val="branch"/>
          <dgm:animLvl val="lvl"/>
        </dgm:presLayoutVars>
      </dgm:prSet>
      <dgm:spPr/>
    </dgm:pt>
    <dgm:pt modelId="{B80056E5-E38C-4F2D-A1EB-01684879D384}" type="pres">
      <dgm:prSet presAssocID="{57F3BC0D-FB9F-4A42-AA8E-2D07D5452EF3}" presName="thickLine" presStyleLbl="alignNode1" presStyleIdx="0" presStyleCnt="3"/>
      <dgm:spPr/>
    </dgm:pt>
    <dgm:pt modelId="{BB25DC37-8737-48F0-9969-29812D044C9F}" type="pres">
      <dgm:prSet presAssocID="{57F3BC0D-FB9F-4A42-AA8E-2D07D5452EF3}" presName="horz1" presStyleCnt="0"/>
      <dgm:spPr/>
    </dgm:pt>
    <dgm:pt modelId="{6214842B-0CD3-4BAA-A4FA-FCF6847DFE92}" type="pres">
      <dgm:prSet presAssocID="{57F3BC0D-FB9F-4A42-AA8E-2D07D5452EF3}" presName="tx1" presStyleLbl="revTx" presStyleIdx="0" presStyleCnt="3"/>
      <dgm:spPr/>
    </dgm:pt>
    <dgm:pt modelId="{AB75F3B1-1FC7-476E-8F73-281C4DFA32E3}" type="pres">
      <dgm:prSet presAssocID="{57F3BC0D-FB9F-4A42-AA8E-2D07D5452EF3}" presName="vert1" presStyleCnt="0"/>
      <dgm:spPr/>
    </dgm:pt>
    <dgm:pt modelId="{BCF20F3E-059F-40F5-9A3A-F2F235145FFA}" type="pres">
      <dgm:prSet presAssocID="{4CA55DE0-411F-462C-9149-9EEA523BEAC0}" presName="thickLine" presStyleLbl="alignNode1" presStyleIdx="1" presStyleCnt="3"/>
      <dgm:spPr/>
    </dgm:pt>
    <dgm:pt modelId="{68516E54-8216-4692-AA8D-BC03770750DB}" type="pres">
      <dgm:prSet presAssocID="{4CA55DE0-411F-462C-9149-9EEA523BEAC0}" presName="horz1" presStyleCnt="0"/>
      <dgm:spPr/>
    </dgm:pt>
    <dgm:pt modelId="{9A08CE71-D5DA-4A59-980E-FB8B99A77B4A}" type="pres">
      <dgm:prSet presAssocID="{4CA55DE0-411F-462C-9149-9EEA523BEAC0}" presName="tx1" presStyleLbl="revTx" presStyleIdx="1" presStyleCnt="3"/>
      <dgm:spPr/>
    </dgm:pt>
    <dgm:pt modelId="{0D5851A4-DD9A-41CD-9798-E6574F600B0F}" type="pres">
      <dgm:prSet presAssocID="{4CA55DE0-411F-462C-9149-9EEA523BEAC0}" presName="vert1" presStyleCnt="0"/>
      <dgm:spPr/>
    </dgm:pt>
    <dgm:pt modelId="{A04B553E-D281-4D0E-B042-BEC1B4F02C9A}" type="pres">
      <dgm:prSet presAssocID="{7DB03C89-D39B-4547-99BB-EE52BED0973A}" presName="thickLine" presStyleLbl="alignNode1" presStyleIdx="2" presStyleCnt="3"/>
      <dgm:spPr/>
    </dgm:pt>
    <dgm:pt modelId="{6517F6D6-E91F-4FD5-AFEB-86EC9E3BAEDF}" type="pres">
      <dgm:prSet presAssocID="{7DB03C89-D39B-4547-99BB-EE52BED0973A}" presName="horz1" presStyleCnt="0"/>
      <dgm:spPr/>
    </dgm:pt>
    <dgm:pt modelId="{8FE19C75-2A8F-4176-A93A-7AA4D309CB2C}" type="pres">
      <dgm:prSet presAssocID="{7DB03C89-D39B-4547-99BB-EE52BED0973A}" presName="tx1" presStyleLbl="revTx" presStyleIdx="2" presStyleCnt="3"/>
      <dgm:spPr/>
    </dgm:pt>
    <dgm:pt modelId="{67A954B9-F3D2-4562-BE7F-5F697BCB29A7}" type="pres">
      <dgm:prSet presAssocID="{7DB03C89-D39B-4547-99BB-EE52BED0973A}" presName="vert1" presStyleCnt="0"/>
      <dgm:spPr/>
    </dgm:pt>
  </dgm:ptLst>
  <dgm:cxnLst>
    <dgm:cxn modelId="{2763611F-8392-4B65-93F3-02745E61379F}" srcId="{70A2752D-1B3D-49FF-89AA-233A8F2233E9}" destId="{7DB03C89-D39B-4547-99BB-EE52BED0973A}" srcOrd="2" destOrd="0" parTransId="{24ED3941-DC43-4CDE-8DA3-0DEFCB4B6AAA}" sibTransId="{5EB02709-63F7-41F0-AE73-2BEC4C1EFB6B}"/>
    <dgm:cxn modelId="{520BC827-BF7A-4322-AEB5-C417B9959663}" type="presOf" srcId="{57F3BC0D-FB9F-4A42-AA8E-2D07D5452EF3}" destId="{6214842B-0CD3-4BAA-A4FA-FCF6847DFE92}" srcOrd="0" destOrd="0" presId="urn:microsoft.com/office/officeart/2008/layout/LinedList"/>
    <dgm:cxn modelId="{EC2F3159-6E79-4B14-9EB4-A3A1BA863BD7}" type="presOf" srcId="{7DB03C89-D39B-4547-99BB-EE52BED0973A}" destId="{8FE19C75-2A8F-4176-A93A-7AA4D309CB2C}" srcOrd="0" destOrd="0" presId="urn:microsoft.com/office/officeart/2008/layout/LinedList"/>
    <dgm:cxn modelId="{AD81CF7E-074F-47B5-8AC5-C0D7EF188858}" srcId="{70A2752D-1B3D-49FF-89AA-233A8F2233E9}" destId="{57F3BC0D-FB9F-4A42-AA8E-2D07D5452EF3}" srcOrd="0" destOrd="0" parTransId="{49D2C40E-2BC4-429B-9460-BC935CF1AAFD}" sibTransId="{21A36E2D-2387-4504-A1C4-67D770452842}"/>
    <dgm:cxn modelId="{A0E5F899-B972-4234-9383-7FD45DF1221B}" srcId="{70A2752D-1B3D-49FF-89AA-233A8F2233E9}" destId="{4CA55DE0-411F-462C-9149-9EEA523BEAC0}" srcOrd="1" destOrd="0" parTransId="{534A8460-EFDB-4844-8EB8-C36FB1478900}" sibTransId="{99F3F0F0-0F69-43BC-AE46-CECEF38EC864}"/>
    <dgm:cxn modelId="{F6FA6CA4-5922-4A19-82BC-62C06BBB2158}" type="presOf" srcId="{70A2752D-1B3D-49FF-89AA-233A8F2233E9}" destId="{E25DC9C0-CFC3-4207-B223-B7AFDD08D187}" srcOrd="0" destOrd="0" presId="urn:microsoft.com/office/officeart/2008/layout/LinedList"/>
    <dgm:cxn modelId="{ABF4DCB8-A6E1-40FB-8F77-0CD697099C53}" type="presOf" srcId="{4CA55DE0-411F-462C-9149-9EEA523BEAC0}" destId="{9A08CE71-D5DA-4A59-980E-FB8B99A77B4A}" srcOrd="0" destOrd="0" presId="urn:microsoft.com/office/officeart/2008/layout/LinedList"/>
    <dgm:cxn modelId="{38A1C915-95BF-42CB-BE90-FEC3D3746476}" type="presParOf" srcId="{E25DC9C0-CFC3-4207-B223-B7AFDD08D187}" destId="{B80056E5-E38C-4F2D-A1EB-01684879D384}" srcOrd="0" destOrd="0" presId="urn:microsoft.com/office/officeart/2008/layout/LinedList"/>
    <dgm:cxn modelId="{79BFCB34-452B-4557-BD48-3F84F74686AD}" type="presParOf" srcId="{E25DC9C0-CFC3-4207-B223-B7AFDD08D187}" destId="{BB25DC37-8737-48F0-9969-29812D044C9F}" srcOrd="1" destOrd="0" presId="urn:microsoft.com/office/officeart/2008/layout/LinedList"/>
    <dgm:cxn modelId="{2F80944A-7770-492A-B8E6-37AEE82A2F8C}" type="presParOf" srcId="{BB25DC37-8737-48F0-9969-29812D044C9F}" destId="{6214842B-0CD3-4BAA-A4FA-FCF6847DFE92}" srcOrd="0" destOrd="0" presId="urn:microsoft.com/office/officeart/2008/layout/LinedList"/>
    <dgm:cxn modelId="{BC626389-8859-4E11-AEA6-48B3A80821C4}" type="presParOf" srcId="{BB25DC37-8737-48F0-9969-29812D044C9F}" destId="{AB75F3B1-1FC7-476E-8F73-281C4DFA32E3}" srcOrd="1" destOrd="0" presId="urn:microsoft.com/office/officeart/2008/layout/LinedList"/>
    <dgm:cxn modelId="{753BA67B-D040-46EE-8624-D5EDB64C54D0}" type="presParOf" srcId="{E25DC9C0-CFC3-4207-B223-B7AFDD08D187}" destId="{BCF20F3E-059F-40F5-9A3A-F2F235145FFA}" srcOrd="2" destOrd="0" presId="urn:microsoft.com/office/officeart/2008/layout/LinedList"/>
    <dgm:cxn modelId="{D55635C1-1A41-422C-A9E0-FFF4DFED5325}" type="presParOf" srcId="{E25DC9C0-CFC3-4207-B223-B7AFDD08D187}" destId="{68516E54-8216-4692-AA8D-BC03770750DB}" srcOrd="3" destOrd="0" presId="urn:microsoft.com/office/officeart/2008/layout/LinedList"/>
    <dgm:cxn modelId="{094CDA2A-046C-4792-B949-42D09174EED5}" type="presParOf" srcId="{68516E54-8216-4692-AA8D-BC03770750DB}" destId="{9A08CE71-D5DA-4A59-980E-FB8B99A77B4A}" srcOrd="0" destOrd="0" presId="urn:microsoft.com/office/officeart/2008/layout/LinedList"/>
    <dgm:cxn modelId="{103B705E-DEC5-407D-8E1F-60A6E8613661}" type="presParOf" srcId="{68516E54-8216-4692-AA8D-BC03770750DB}" destId="{0D5851A4-DD9A-41CD-9798-E6574F600B0F}" srcOrd="1" destOrd="0" presId="urn:microsoft.com/office/officeart/2008/layout/LinedList"/>
    <dgm:cxn modelId="{6D3EFF64-BE1E-45F3-8B55-2923215D22F5}" type="presParOf" srcId="{E25DC9C0-CFC3-4207-B223-B7AFDD08D187}" destId="{A04B553E-D281-4D0E-B042-BEC1B4F02C9A}" srcOrd="4" destOrd="0" presId="urn:microsoft.com/office/officeart/2008/layout/LinedList"/>
    <dgm:cxn modelId="{56AE34AE-21AE-42CE-8072-17B1992BE1F7}" type="presParOf" srcId="{E25DC9C0-CFC3-4207-B223-B7AFDD08D187}" destId="{6517F6D6-E91F-4FD5-AFEB-86EC9E3BAEDF}" srcOrd="5" destOrd="0" presId="urn:microsoft.com/office/officeart/2008/layout/LinedList"/>
    <dgm:cxn modelId="{9B8EEAED-3675-48ED-83C5-AD3A7E921232}" type="presParOf" srcId="{6517F6D6-E91F-4FD5-AFEB-86EC9E3BAEDF}" destId="{8FE19C75-2A8F-4176-A93A-7AA4D309CB2C}" srcOrd="0" destOrd="0" presId="urn:microsoft.com/office/officeart/2008/layout/LinedList"/>
    <dgm:cxn modelId="{47427A4C-653A-42A7-A229-62688569A250}" type="presParOf" srcId="{6517F6D6-E91F-4FD5-AFEB-86EC9E3BAEDF}" destId="{67A954B9-F3D2-4562-BE7F-5F697BCB29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783AD-5C9D-452B-A3A4-F4FE4365BF3E}" type="doc">
      <dgm:prSet loTypeId="urn:microsoft.com/office/officeart/2005/8/layout/bProcess2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F3B8B41-A043-4353-978E-12D0D30CFEF3}">
      <dgm:prSet/>
      <dgm:spPr/>
      <dgm:t>
        <a:bodyPr/>
        <a:lstStyle/>
        <a:p>
          <a:r>
            <a:rPr lang="ru-RU" b="1" i="0" dirty="0"/>
            <a:t>МОСКВА, 27 июля 2023 г.</a:t>
          </a:r>
          <a:r>
            <a:rPr lang="ru-RU" b="0" i="0" dirty="0"/>
            <a:t> Всероссийский центр изучения   общественного мнения (ВЦИОМ) представляет результаты опроса, приуроченного ко Дню Крещения Руси.</a:t>
          </a:r>
          <a:endParaRPr lang="en-US" dirty="0"/>
        </a:p>
      </dgm:t>
    </dgm:pt>
    <dgm:pt modelId="{69792A34-4B53-4EB1-9979-D43C843BEC10}" type="parTrans" cxnId="{3076DED8-C0F1-41CD-B103-7EB559BD124A}">
      <dgm:prSet/>
      <dgm:spPr/>
      <dgm:t>
        <a:bodyPr/>
        <a:lstStyle/>
        <a:p>
          <a:endParaRPr lang="en-US"/>
        </a:p>
      </dgm:t>
    </dgm:pt>
    <dgm:pt modelId="{15120826-9612-43CB-A787-C840A7AEE0E7}" type="sibTrans" cxnId="{3076DED8-C0F1-41CD-B103-7EB559BD124A}">
      <dgm:prSet/>
      <dgm:spPr/>
      <dgm:t>
        <a:bodyPr/>
        <a:lstStyle/>
        <a:p>
          <a:endParaRPr lang="en-US"/>
        </a:p>
      </dgm:t>
    </dgm:pt>
    <dgm:pt modelId="{C0BE09A7-8AFD-4BF8-816D-E4F32D9278C8}" type="pres">
      <dgm:prSet presAssocID="{39B783AD-5C9D-452B-A3A4-F4FE4365BF3E}" presName="diagram" presStyleCnt="0">
        <dgm:presLayoutVars>
          <dgm:dir/>
          <dgm:resizeHandles/>
        </dgm:presLayoutVars>
      </dgm:prSet>
      <dgm:spPr/>
    </dgm:pt>
    <dgm:pt modelId="{3AED5E29-0418-449D-BC2F-14B27F5DE4EA}" type="pres">
      <dgm:prSet presAssocID="{CF3B8B41-A043-4353-978E-12D0D30CFEF3}" presName="firstNode" presStyleLbl="node1" presStyleIdx="0" presStyleCnt="1">
        <dgm:presLayoutVars>
          <dgm:bulletEnabled val="1"/>
        </dgm:presLayoutVars>
      </dgm:prSet>
      <dgm:spPr/>
    </dgm:pt>
  </dgm:ptLst>
  <dgm:cxnLst>
    <dgm:cxn modelId="{E42C3518-87EF-4CF0-8598-DE0D0DD7FBB7}" type="presOf" srcId="{39B783AD-5C9D-452B-A3A4-F4FE4365BF3E}" destId="{C0BE09A7-8AFD-4BF8-816D-E4F32D9278C8}" srcOrd="0" destOrd="0" presId="urn:microsoft.com/office/officeart/2005/8/layout/bProcess2"/>
    <dgm:cxn modelId="{B4C32834-C90D-4123-8855-80A15E0A8FB3}" type="presOf" srcId="{CF3B8B41-A043-4353-978E-12D0D30CFEF3}" destId="{3AED5E29-0418-449D-BC2F-14B27F5DE4EA}" srcOrd="0" destOrd="0" presId="urn:microsoft.com/office/officeart/2005/8/layout/bProcess2"/>
    <dgm:cxn modelId="{3076DED8-C0F1-41CD-B103-7EB559BD124A}" srcId="{39B783AD-5C9D-452B-A3A4-F4FE4365BF3E}" destId="{CF3B8B41-A043-4353-978E-12D0D30CFEF3}" srcOrd="0" destOrd="0" parTransId="{69792A34-4B53-4EB1-9979-D43C843BEC10}" sibTransId="{15120826-9612-43CB-A787-C840A7AEE0E7}"/>
    <dgm:cxn modelId="{9E1737B4-3A39-47C5-A1A9-E42D0990E730}" type="presParOf" srcId="{C0BE09A7-8AFD-4BF8-816D-E4F32D9278C8}" destId="{3AED5E29-0418-449D-BC2F-14B27F5DE4EA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3A61A-2E89-4E61-AA5C-08F27AC7AFD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AA228B-BB40-4077-93A9-4C20B26995E1}">
      <dgm:prSet/>
      <dgm:spPr/>
      <dgm:t>
        <a:bodyPr/>
        <a:lstStyle/>
        <a:p>
          <a:r>
            <a:rPr lang="ru-RU"/>
            <a:t>Крещение Древнерусского государства изменило его правовой статус, создало устойчивую правовую связь с Византией, сущность которой до сих пор слабо исследована в науке.</a:t>
          </a:r>
          <a:endParaRPr lang="en-US"/>
        </a:p>
      </dgm:t>
    </dgm:pt>
    <dgm:pt modelId="{B9AADC66-0DE0-4233-BE8B-72FD9CD1DE25}" type="parTrans" cxnId="{709D7F97-3E60-4508-8CF0-224A003FBE70}">
      <dgm:prSet/>
      <dgm:spPr/>
      <dgm:t>
        <a:bodyPr/>
        <a:lstStyle/>
        <a:p>
          <a:endParaRPr lang="en-US"/>
        </a:p>
      </dgm:t>
    </dgm:pt>
    <dgm:pt modelId="{D938E4AB-03CA-4090-8E80-38039C0F13C9}" type="sibTrans" cxnId="{709D7F97-3E60-4508-8CF0-224A003FBE70}">
      <dgm:prSet/>
      <dgm:spPr/>
      <dgm:t>
        <a:bodyPr/>
        <a:lstStyle/>
        <a:p>
          <a:endParaRPr lang="en-US"/>
        </a:p>
      </dgm:t>
    </dgm:pt>
    <dgm:pt modelId="{24E7DA47-6A01-44D6-A9D9-ABD48E8C77A6}">
      <dgm:prSet/>
      <dgm:spPr/>
      <dgm:t>
        <a:bodyPr/>
        <a:lstStyle/>
        <a:p>
          <a:r>
            <a:rPr lang="ru-RU" dirty="0"/>
            <a:t>Законодательство Византии  было распространено на территории Древнерусского государства ( позже – самостоятельных княжеств и земель) и стало частью правовой системы Древней Руси, удельных земель и Московского царства.</a:t>
          </a:r>
          <a:endParaRPr lang="en-US" dirty="0"/>
        </a:p>
      </dgm:t>
    </dgm:pt>
    <dgm:pt modelId="{EEA80A8A-6CB6-4185-B14A-3D2B21E26FBC}" type="parTrans" cxnId="{B1B71206-37A6-44F7-96FB-B2335AC0CCCE}">
      <dgm:prSet/>
      <dgm:spPr/>
      <dgm:t>
        <a:bodyPr/>
        <a:lstStyle/>
        <a:p>
          <a:endParaRPr lang="en-US"/>
        </a:p>
      </dgm:t>
    </dgm:pt>
    <dgm:pt modelId="{13DD15BC-79F7-47B0-8251-A329BEDA450D}" type="sibTrans" cxnId="{B1B71206-37A6-44F7-96FB-B2335AC0CCCE}">
      <dgm:prSet/>
      <dgm:spPr/>
      <dgm:t>
        <a:bodyPr/>
        <a:lstStyle/>
        <a:p>
          <a:endParaRPr lang="en-US"/>
        </a:p>
      </dgm:t>
    </dgm:pt>
    <dgm:pt modelId="{A86CBBB9-D4B1-42C5-A307-81AD8320CDC8}">
      <dgm:prSet/>
      <dgm:spPr/>
      <dgm:t>
        <a:bodyPr/>
        <a:lstStyle/>
        <a:p>
          <a:r>
            <a:rPr lang="ru-RU" dirty="0"/>
            <a:t>Как в рамках византийской, так и российской цивилизации отсутствовало разделение на светское и каноническое право, оно было </a:t>
          </a:r>
          <a:r>
            <a:rPr lang="ru-RU" b="1" dirty="0" err="1"/>
            <a:t>номоканонично</a:t>
          </a:r>
          <a:r>
            <a:rPr lang="ru-RU" b="1" dirty="0"/>
            <a:t>. </a:t>
          </a:r>
          <a:endParaRPr lang="en-US" dirty="0"/>
        </a:p>
      </dgm:t>
    </dgm:pt>
    <dgm:pt modelId="{83E6B539-C586-4557-AB43-779D94A5C798}" type="parTrans" cxnId="{80FAB75F-5956-490E-AF1B-B656998EFD90}">
      <dgm:prSet/>
      <dgm:spPr/>
      <dgm:t>
        <a:bodyPr/>
        <a:lstStyle/>
        <a:p>
          <a:endParaRPr lang="en-US"/>
        </a:p>
      </dgm:t>
    </dgm:pt>
    <dgm:pt modelId="{3995B432-BA3B-453B-9DC8-6F9045747669}" type="sibTrans" cxnId="{80FAB75F-5956-490E-AF1B-B656998EFD90}">
      <dgm:prSet/>
      <dgm:spPr/>
      <dgm:t>
        <a:bodyPr/>
        <a:lstStyle/>
        <a:p>
          <a:endParaRPr lang="en-US"/>
        </a:p>
      </dgm:t>
    </dgm:pt>
    <dgm:pt modelId="{856AFF27-59C4-44D7-9C29-7565960B6640}">
      <dgm:prSet/>
      <dgm:spPr/>
      <dgm:t>
        <a:bodyPr/>
        <a:lstStyle/>
        <a:p>
          <a:r>
            <a:rPr lang="ru-RU"/>
            <a:t>Присоединяемые территории с исламским, буддийским вероисповеданием, шаманизмом и другими религиозно-правовыми системами также становились </a:t>
          </a:r>
          <a:r>
            <a:rPr lang="ru-RU" b="1"/>
            <a:t>частью российского права,</a:t>
          </a:r>
          <a:r>
            <a:rPr lang="ru-RU"/>
            <a:t> носили </a:t>
          </a:r>
          <a:r>
            <a:rPr lang="ru-RU" b="1"/>
            <a:t>региональный характер</a:t>
          </a:r>
          <a:r>
            <a:rPr lang="ru-RU"/>
            <a:t>.</a:t>
          </a:r>
          <a:endParaRPr lang="en-US"/>
        </a:p>
      </dgm:t>
    </dgm:pt>
    <dgm:pt modelId="{041CBE0F-7DD9-49AF-9F2A-70B1EFA25CC2}" type="parTrans" cxnId="{07A76D76-FBD3-4BF8-8D0C-98FDA6478969}">
      <dgm:prSet/>
      <dgm:spPr/>
      <dgm:t>
        <a:bodyPr/>
        <a:lstStyle/>
        <a:p>
          <a:endParaRPr lang="en-US"/>
        </a:p>
      </dgm:t>
    </dgm:pt>
    <dgm:pt modelId="{734BF7A2-01AE-47A7-B19B-EF847071F806}" type="sibTrans" cxnId="{07A76D76-FBD3-4BF8-8D0C-98FDA6478969}">
      <dgm:prSet/>
      <dgm:spPr/>
      <dgm:t>
        <a:bodyPr/>
        <a:lstStyle/>
        <a:p>
          <a:endParaRPr lang="en-US"/>
        </a:p>
      </dgm:t>
    </dgm:pt>
    <dgm:pt modelId="{4A9B6DD4-3287-4A4F-BC39-8187ABB911D6}">
      <dgm:prSet/>
      <dgm:spPr/>
      <dgm:t>
        <a:bodyPr/>
        <a:lstStyle/>
        <a:p>
          <a:r>
            <a:rPr lang="ru-RU"/>
            <a:t>Отказ от принципа номоканоничности российского права был оформлен систематизацией российского законодательства во второй четверти </a:t>
          </a:r>
          <a:r>
            <a:rPr lang="en-US"/>
            <a:t>XIX</a:t>
          </a:r>
          <a:r>
            <a:rPr lang="ru-RU"/>
            <a:t> в.</a:t>
          </a:r>
          <a:endParaRPr lang="en-US"/>
        </a:p>
      </dgm:t>
    </dgm:pt>
    <dgm:pt modelId="{A9560C59-A393-4C6A-A19C-6C0B221CE56B}" type="parTrans" cxnId="{8829027C-D1E2-426A-A466-1EBBDD9B632E}">
      <dgm:prSet/>
      <dgm:spPr/>
      <dgm:t>
        <a:bodyPr/>
        <a:lstStyle/>
        <a:p>
          <a:endParaRPr lang="en-US"/>
        </a:p>
      </dgm:t>
    </dgm:pt>
    <dgm:pt modelId="{B475EEC8-AD86-4B48-BBD3-B950094E6A54}" type="sibTrans" cxnId="{8829027C-D1E2-426A-A466-1EBBDD9B632E}">
      <dgm:prSet/>
      <dgm:spPr/>
      <dgm:t>
        <a:bodyPr/>
        <a:lstStyle/>
        <a:p>
          <a:endParaRPr lang="en-US"/>
        </a:p>
      </dgm:t>
    </dgm:pt>
    <dgm:pt modelId="{C8040B5A-4497-43DD-B2F7-041BB425095D}" type="pres">
      <dgm:prSet presAssocID="{EB83A61A-2E89-4E61-AA5C-08F27AC7AFD9}" presName="vert0" presStyleCnt="0">
        <dgm:presLayoutVars>
          <dgm:dir/>
          <dgm:animOne val="branch"/>
          <dgm:animLvl val="lvl"/>
        </dgm:presLayoutVars>
      </dgm:prSet>
      <dgm:spPr/>
    </dgm:pt>
    <dgm:pt modelId="{E709B951-DF46-40D6-BD74-E4EB78C0F335}" type="pres">
      <dgm:prSet presAssocID="{95AA228B-BB40-4077-93A9-4C20B26995E1}" presName="thickLine" presStyleLbl="alignNode1" presStyleIdx="0" presStyleCnt="5"/>
      <dgm:spPr/>
    </dgm:pt>
    <dgm:pt modelId="{0ED37D40-48D2-48D2-A49A-DF4E1A354ADD}" type="pres">
      <dgm:prSet presAssocID="{95AA228B-BB40-4077-93A9-4C20B26995E1}" presName="horz1" presStyleCnt="0"/>
      <dgm:spPr/>
    </dgm:pt>
    <dgm:pt modelId="{5D0B7C97-EC5B-4E45-8FCC-FBE7BE6A8F99}" type="pres">
      <dgm:prSet presAssocID="{95AA228B-BB40-4077-93A9-4C20B26995E1}" presName="tx1" presStyleLbl="revTx" presStyleIdx="0" presStyleCnt="5"/>
      <dgm:spPr/>
    </dgm:pt>
    <dgm:pt modelId="{6E89D0C5-8936-4E98-A3C7-63B5AF9F1FE0}" type="pres">
      <dgm:prSet presAssocID="{95AA228B-BB40-4077-93A9-4C20B26995E1}" presName="vert1" presStyleCnt="0"/>
      <dgm:spPr/>
    </dgm:pt>
    <dgm:pt modelId="{6FD82FB4-C045-4997-B1EF-560ED27F846D}" type="pres">
      <dgm:prSet presAssocID="{24E7DA47-6A01-44D6-A9D9-ABD48E8C77A6}" presName="thickLine" presStyleLbl="alignNode1" presStyleIdx="1" presStyleCnt="5"/>
      <dgm:spPr/>
    </dgm:pt>
    <dgm:pt modelId="{FE40F2EE-F852-4E3D-9008-3D4A7636F96D}" type="pres">
      <dgm:prSet presAssocID="{24E7DA47-6A01-44D6-A9D9-ABD48E8C77A6}" presName="horz1" presStyleCnt="0"/>
      <dgm:spPr/>
    </dgm:pt>
    <dgm:pt modelId="{4CEC8D12-FF80-487F-9ECF-10BFF355FD83}" type="pres">
      <dgm:prSet presAssocID="{24E7DA47-6A01-44D6-A9D9-ABD48E8C77A6}" presName="tx1" presStyleLbl="revTx" presStyleIdx="1" presStyleCnt="5"/>
      <dgm:spPr/>
    </dgm:pt>
    <dgm:pt modelId="{6619069F-4121-4856-88FF-A1BC370A6B61}" type="pres">
      <dgm:prSet presAssocID="{24E7DA47-6A01-44D6-A9D9-ABD48E8C77A6}" presName="vert1" presStyleCnt="0"/>
      <dgm:spPr/>
    </dgm:pt>
    <dgm:pt modelId="{F549C4B1-F5F3-44E3-A658-C57238C6D8F8}" type="pres">
      <dgm:prSet presAssocID="{A86CBBB9-D4B1-42C5-A307-81AD8320CDC8}" presName="thickLine" presStyleLbl="alignNode1" presStyleIdx="2" presStyleCnt="5"/>
      <dgm:spPr/>
    </dgm:pt>
    <dgm:pt modelId="{751CFB35-EF70-4A9A-AD2F-E5AF371D723C}" type="pres">
      <dgm:prSet presAssocID="{A86CBBB9-D4B1-42C5-A307-81AD8320CDC8}" presName="horz1" presStyleCnt="0"/>
      <dgm:spPr/>
    </dgm:pt>
    <dgm:pt modelId="{FFFEB308-5C9C-425C-94BD-AF86F8A9C0C3}" type="pres">
      <dgm:prSet presAssocID="{A86CBBB9-D4B1-42C5-A307-81AD8320CDC8}" presName="tx1" presStyleLbl="revTx" presStyleIdx="2" presStyleCnt="5"/>
      <dgm:spPr/>
    </dgm:pt>
    <dgm:pt modelId="{6EA2251A-DB8A-48CC-9D67-19DA0E2414AD}" type="pres">
      <dgm:prSet presAssocID="{A86CBBB9-D4B1-42C5-A307-81AD8320CDC8}" presName="vert1" presStyleCnt="0"/>
      <dgm:spPr/>
    </dgm:pt>
    <dgm:pt modelId="{E4AD63ED-440C-4567-BEB0-980730FDF978}" type="pres">
      <dgm:prSet presAssocID="{856AFF27-59C4-44D7-9C29-7565960B6640}" presName="thickLine" presStyleLbl="alignNode1" presStyleIdx="3" presStyleCnt="5"/>
      <dgm:spPr/>
    </dgm:pt>
    <dgm:pt modelId="{FCDD7279-704C-4B1C-85EB-F3082FF75268}" type="pres">
      <dgm:prSet presAssocID="{856AFF27-59C4-44D7-9C29-7565960B6640}" presName="horz1" presStyleCnt="0"/>
      <dgm:spPr/>
    </dgm:pt>
    <dgm:pt modelId="{0568776B-DF34-481A-9B5A-4EDB5139DF62}" type="pres">
      <dgm:prSet presAssocID="{856AFF27-59C4-44D7-9C29-7565960B6640}" presName="tx1" presStyleLbl="revTx" presStyleIdx="3" presStyleCnt="5"/>
      <dgm:spPr/>
    </dgm:pt>
    <dgm:pt modelId="{5321CFE6-AEEE-475C-8E26-02856717FFB9}" type="pres">
      <dgm:prSet presAssocID="{856AFF27-59C4-44D7-9C29-7565960B6640}" presName="vert1" presStyleCnt="0"/>
      <dgm:spPr/>
    </dgm:pt>
    <dgm:pt modelId="{60F40182-D136-4FF1-B37E-E5D077C7A068}" type="pres">
      <dgm:prSet presAssocID="{4A9B6DD4-3287-4A4F-BC39-8187ABB911D6}" presName="thickLine" presStyleLbl="alignNode1" presStyleIdx="4" presStyleCnt="5"/>
      <dgm:spPr/>
    </dgm:pt>
    <dgm:pt modelId="{0D0E9DF9-50BB-443B-BDDB-2EF74F10819E}" type="pres">
      <dgm:prSet presAssocID="{4A9B6DD4-3287-4A4F-BC39-8187ABB911D6}" presName="horz1" presStyleCnt="0"/>
      <dgm:spPr/>
    </dgm:pt>
    <dgm:pt modelId="{307E16C0-A016-4D08-A931-918CFD21D0C6}" type="pres">
      <dgm:prSet presAssocID="{4A9B6DD4-3287-4A4F-BC39-8187ABB911D6}" presName="tx1" presStyleLbl="revTx" presStyleIdx="4" presStyleCnt="5"/>
      <dgm:spPr/>
    </dgm:pt>
    <dgm:pt modelId="{EBF45C9D-AC73-4349-97D5-B4C7A11050D4}" type="pres">
      <dgm:prSet presAssocID="{4A9B6DD4-3287-4A4F-BC39-8187ABB911D6}" presName="vert1" presStyleCnt="0"/>
      <dgm:spPr/>
    </dgm:pt>
  </dgm:ptLst>
  <dgm:cxnLst>
    <dgm:cxn modelId="{B1B71206-37A6-44F7-96FB-B2335AC0CCCE}" srcId="{EB83A61A-2E89-4E61-AA5C-08F27AC7AFD9}" destId="{24E7DA47-6A01-44D6-A9D9-ABD48E8C77A6}" srcOrd="1" destOrd="0" parTransId="{EEA80A8A-6CB6-4185-B14A-3D2B21E26FBC}" sibTransId="{13DD15BC-79F7-47B0-8251-A329BEDA450D}"/>
    <dgm:cxn modelId="{A9B33F1B-F062-42EC-9A4D-5D9E5B49FB6C}" type="presOf" srcId="{856AFF27-59C4-44D7-9C29-7565960B6640}" destId="{0568776B-DF34-481A-9B5A-4EDB5139DF62}" srcOrd="0" destOrd="0" presId="urn:microsoft.com/office/officeart/2008/layout/LinedList"/>
    <dgm:cxn modelId="{DE75362A-C901-4C73-91FB-F2DDA96E6FD6}" type="presOf" srcId="{24E7DA47-6A01-44D6-A9D9-ABD48E8C77A6}" destId="{4CEC8D12-FF80-487F-9ECF-10BFF355FD83}" srcOrd="0" destOrd="0" presId="urn:microsoft.com/office/officeart/2008/layout/LinedList"/>
    <dgm:cxn modelId="{07381C3D-1FF0-4C61-89CE-C0D5180F9AF2}" type="presOf" srcId="{4A9B6DD4-3287-4A4F-BC39-8187ABB911D6}" destId="{307E16C0-A016-4D08-A931-918CFD21D0C6}" srcOrd="0" destOrd="0" presId="urn:microsoft.com/office/officeart/2008/layout/LinedList"/>
    <dgm:cxn modelId="{80FAB75F-5956-490E-AF1B-B656998EFD90}" srcId="{EB83A61A-2E89-4E61-AA5C-08F27AC7AFD9}" destId="{A86CBBB9-D4B1-42C5-A307-81AD8320CDC8}" srcOrd="2" destOrd="0" parTransId="{83E6B539-C586-4557-AB43-779D94A5C798}" sibTransId="{3995B432-BA3B-453B-9DC8-6F9045747669}"/>
    <dgm:cxn modelId="{0F3B5948-5487-4528-AFB0-5A22FC98E3A8}" type="presOf" srcId="{95AA228B-BB40-4077-93A9-4C20B26995E1}" destId="{5D0B7C97-EC5B-4E45-8FCC-FBE7BE6A8F99}" srcOrd="0" destOrd="0" presId="urn:microsoft.com/office/officeart/2008/layout/LinedList"/>
    <dgm:cxn modelId="{07A76D76-FBD3-4BF8-8D0C-98FDA6478969}" srcId="{EB83A61A-2E89-4E61-AA5C-08F27AC7AFD9}" destId="{856AFF27-59C4-44D7-9C29-7565960B6640}" srcOrd="3" destOrd="0" parTransId="{041CBE0F-7DD9-49AF-9F2A-70B1EFA25CC2}" sibTransId="{734BF7A2-01AE-47A7-B19B-EF847071F806}"/>
    <dgm:cxn modelId="{8829027C-D1E2-426A-A466-1EBBDD9B632E}" srcId="{EB83A61A-2E89-4E61-AA5C-08F27AC7AFD9}" destId="{4A9B6DD4-3287-4A4F-BC39-8187ABB911D6}" srcOrd="4" destOrd="0" parTransId="{A9560C59-A393-4C6A-A19C-6C0B221CE56B}" sibTransId="{B475EEC8-AD86-4B48-BBD3-B950094E6A54}"/>
    <dgm:cxn modelId="{DCDA6691-7861-4E50-A0E2-52B3E764B2E6}" type="presOf" srcId="{EB83A61A-2E89-4E61-AA5C-08F27AC7AFD9}" destId="{C8040B5A-4497-43DD-B2F7-041BB425095D}" srcOrd="0" destOrd="0" presId="urn:microsoft.com/office/officeart/2008/layout/LinedList"/>
    <dgm:cxn modelId="{709D7F97-3E60-4508-8CF0-224A003FBE70}" srcId="{EB83A61A-2E89-4E61-AA5C-08F27AC7AFD9}" destId="{95AA228B-BB40-4077-93A9-4C20B26995E1}" srcOrd="0" destOrd="0" parTransId="{B9AADC66-0DE0-4233-BE8B-72FD9CD1DE25}" sibTransId="{D938E4AB-03CA-4090-8E80-38039C0F13C9}"/>
    <dgm:cxn modelId="{4A2FA6F4-E29F-496A-B9BC-058CC463FE16}" type="presOf" srcId="{A86CBBB9-D4B1-42C5-A307-81AD8320CDC8}" destId="{FFFEB308-5C9C-425C-94BD-AF86F8A9C0C3}" srcOrd="0" destOrd="0" presId="urn:microsoft.com/office/officeart/2008/layout/LinedList"/>
    <dgm:cxn modelId="{C4DD185C-F318-45B5-A706-2D31DF63D1C7}" type="presParOf" srcId="{C8040B5A-4497-43DD-B2F7-041BB425095D}" destId="{E709B951-DF46-40D6-BD74-E4EB78C0F335}" srcOrd="0" destOrd="0" presId="urn:microsoft.com/office/officeart/2008/layout/LinedList"/>
    <dgm:cxn modelId="{6B7F3400-E3E5-4CD7-A4AB-AB16FE017B2F}" type="presParOf" srcId="{C8040B5A-4497-43DD-B2F7-041BB425095D}" destId="{0ED37D40-48D2-48D2-A49A-DF4E1A354ADD}" srcOrd="1" destOrd="0" presId="urn:microsoft.com/office/officeart/2008/layout/LinedList"/>
    <dgm:cxn modelId="{EB594072-FF07-4502-BA7E-A9C0C3DF5899}" type="presParOf" srcId="{0ED37D40-48D2-48D2-A49A-DF4E1A354ADD}" destId="{5D0B7C97-EC5B-4E45-8FCC-FBE7BE6A8F99}" srcOrd="0" destOrd="0" presId="urn:microsoft.com/office/officeart/2008/layout/LinedList"/>
    <dgm:cxn modelId="{52C5D493-3B02-4644-A46D-0A038409D4D6}" type="presParOf" srcId="{0ED37D40-48D2-48D2-A49A-DF4E1A354ADD}" destId="{6E89D0C5-8936-4E98-A3C7-63B5AF9F1FE0}" srcOrd="1" destOrd="0" presId="urn:microsoft.com/office/officeart/2008/layout/LinedList"/>
    <dgm:cxn modelId="{4D54360D-BFCF-4046-8133-127C326741A8}" type="presParOf" srcId="{C8040B5A-4497-43DD-B2F7-041BB425095D}" destId="{6FD82FB4-C045-4997-B1EF-560ED27F846D}" srcOrd="2" destOrd="0" presId="urn:microsoft.com/office/officeart/2008/layout/LinedList"/>
    <dgm:cxn modelId="{F408FE97-887B-49A3-9D93-B0F0E2717247}" type="presParOf" srcId="{C8040B5A-4497-43DD-B2F7-041BB425095D}" destId="{FE40F2EE-F852-4E3D-9008-3D4A7636F96D}" srcOrd="3" destOrd="0" presId="urn:microsoft.com/office/officeart/2008/layout/LinedList"/>
    <dgm:cxn modelId="{9CA0B7D6-4C07-4047-82DC-19A4C40BA2EB}" type="presParOf" srcId="{FE40F2EE-F852-4E3D-9008-3D4A7636F96D}" destId="{4CEC8D12-FF80-487F-9ECF-10BFF355FD83}" srcOrd="0" destOrd="0" presId="urn:microsoft.com/office/officeart/2008/layout/LinedList"/>
    <dgm:cxn modelId="{0C5B59B4-06B3-4B22-8F8F-BDA1ECB6D702}" type="presParOf" srcId="{FE40F2EE-F852-4E3D-9008-3D4A7636F96D}" destId="{6619069F-4121-4856-88FF-A1BC370A6B61}" srcOrd="1" destOrd="0" presId="urn:microsoft.com/office/officeart/2008/layout/LinedList"/>
    <dgm:cxn modelId="{0CB7939C-59C2-4FCB-8142-8BA8C7B5D1E0}" type="presParOf" srcId="{C8040B5A-4497-43DD-B2F7-041BB425095D}" destId="{F549C4B1-F5F3-44E3-A658-C57238C6D8F8}" srcOrd="4" destOrd="0" presId="urn:microsoft.com/office/officeart/2008/layout/LinedList"/>
    <dgm:cxn modelId="{30AE33B9-C9B4-477E-B099-B926F57C953E}" type="presParOf" srcId="{C8040B5A-4497-43DD-B2F7-041BB425095D}" destId="{751CFB35-EF70-4A9A-AD2F-E5AF371D723C}" srcOrd="5" destOrd="0" presId="urn:microsoft.com/office/officeart/2008/layout/LinedList"/>
    <dgm:cxn modelId="{64DAE73E-83EB-41A3-97C0-726948F34C1B}" type="presParOf" srcId="{751CFB35-EF70-4A9A-AD2F-E5AF371D723C}" destId="{FFFEB308-5C9C-425C-94BD-AF86F8A9C0C3}" srcOrd="0" destOrd="0" presId="urn:microsoft.com/office/officeart/2008/layout/LinedList"/>
    <dgm:cxn modelId="{AEE0EC94-1159-41BF-A8B9-9B567110F2D1}" type="presParOf" srcId="{751CFB35-EF70-4A9A-AD2F-E5AF371D723C}" destId="{6EA2251A-DB8A-48CC-9D67-19DA0E2414AD}" srcOrd="1" destOrd="0" presId="urn:microsoft.com/office/officeart/2008/layout/LinedList"/>
    <dgm:cxn modelId="{448A8E14-F965-4701-AFEC-36D928EA7298}" type="presParOf" srcId="{C8040B5A-4497-43DD-B2F7-041BB425095D}" destId="{E4AD63ED-440C-4567-BEB0-980730FDF978}" srcOrd="6" destOrd="0" presId="urn:microsoft.com/office/officeart/2008/layout/LinedList"/>
    <dgm:cxn modelId="{440A107A-49A6-470D-B651-D760598CC401}" type="presParOf" srcId="{C8040B5A-4497-43DD-B2F7-041BB425095D}" destId="{FCDD7279-704C-4B1C-85EB-F3082FF75268}" srcOrd="7" destOrd="0" presId="urn:microsoft.com/office/officeart/2008/layout/LinedList"/>
    <dgm:cxn modelId="{21957509-492E-456B-8997-3504B506ADA1}" type="presParOf" srcId="{FCDD7279-704C-4B1C-85EB-F3082FF75268}" destId="{0568776B-DF34-481A-9B5A-4EDB5139DF62}" srcOrd="0" destOrd="0" presId="urn:microsoft.com/office/officeart/2008/layout/LinedList"/>
    <dgm:cxn modelId="{1C3AE2C3-0A47-401F-876C-6B260988D7DC}" type="presParOf" srcId="{FCDD7279-704C-4B1C-85EB-F3082FF75268}" destId="{5321CFE6-AEEE-475C-8E26-02856717FFB9}" srcOrd="1" destOrd="0" presId="urn:microsoft.com/office/officeart/2008/layout/LinedList"/>
    <dgm:cxn modelId="{9A8ABF0B-2A23-44FE-B0E4-FDB477752F64}" type="presParOf" srcId="{C8040B5A-4497-43DD-B2F7-041BB425095D}" destId="{60F40182-D136-4FF1-B37E-E5D077C7A068}" srcOrd="8" destOrd="0" presId="urn:microsoft.com/office/officeart/2008/layout/LinedList"/>
    <dgm:cxn modelId="{0B9B1BC3-2ACA-4C82-8E68-5A6B40F8AD6B}" type="presParOf" srcId="{C8040B5A-4497-43DD-B2F7-041BB425095D}" destId="{0D0E9DF9-50BB-443B-BDDB-2EF74F10819E}" srcOrd="9" destOrd="0" presId="urn:microsoft.com/office/officeart/2008/layout/LinedList"/>
    <dgm:cxn modelId="{C7197F04-CD9D-4F7B-BA20-068D444AA2C0}" type="presParOf" srcId="{0D0E9DF9-50BB-443B-BDDB-2EF74F10819E}" destId="{307E16C0-A016-4D08-A931-918CFD21D0C6}" srcOrd="0" destOrd="0" presId="urn:microsoft.com/office/officeart/2008/layout/LinedList"/>
    <dgm:cxn modelId="{236203B7-7E12-4BCB-8C04-E8333CA7A853}" type="presParOf" srcId="{0D0E9DF9-50BB-443B-BDDB-2EF74F10819E}" destId="{EBF45C9D-AC73-4349-97D5-B4C7A11050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056E5-E38C-4F2D-A1EB-01684879D384}">
      <dsp:nvSpPr>
        <dsp:cNvPr id="0" name=""/>
        <dsp:cNvSpPr/>
      </dsp:nvSpPr>
      <dsp:spPr>
        <a:xfrm>
          <a:off x="0" y="2116"/>
          <a:ext cx="564356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4842B-0CD3-4BAA-A4FA-FCF6847DFE92}">
      <dsp:nvSpPr>
        <dsp:cNvPr id="0" name=""/>
        <dsp:cNvSpPr/>
      </dsp:nvSpPr>
      <dsp:spPr>
        <a:xfrm>
          <a:off x="0" y="2116"/>
          <a:ext cx="5643563" cy="144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религиозно-аксиологические основы российского права;</a:t>
          </a:r>
          <a:endParaRPr lang="en-US" sz="2500" kern="1200" dirty="0"/>
        </a:p>
      </dsp:txBody>
      <dsp:txXfrm>
        <a:off x="0" y="2116"/>
        <a:ext cx="5643563" cy="1443214"/>
      </dsp:txXfrm>
    </dsp:sp>
    <dsp:sp modelId="{BCF20F3E-059F-40F5-9A3A-F2F235145FFA}">
      <dsp:nvSpPr>
        <dsp:cNvPr id="0" name=""/>
        <dsp:cNvSpPr/>
      </dsp:nvSpPr>
      <dsp:spPr>
        <a:xfrm>
          <a:off x="0" y="1445330"/>
          <a:ext cx="564356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08CE71-D5DA-4A59-980E-FB8B99A77B4A}">
      <dsp:nvSpPr>
        <dsp:cNvPr id="0" name=""/>
        <dsp:cNvSpPr/>
      </dsp:nvSpPr>
      <dsp:spPr>
        <a:xfrm>
          <a:off x="0" y="1445330"/>
          <a:ext cx="5643563" cy="144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правовая система России и религиозный фактор: вчера, сегодня, завтра;</a:t>
          </a:r>
          <a:endParaRPr lang="en-US" sz="2500" kern="1200"/>
        </a:p>
      </dsp:txBody>
      <dsp:txXfrm>
        <a:off x="0" y="1445330"/>
        <a:ext cx="5643563" cy="1443214"/>
      </dsp:txXfrm>
    </dsp:sp>
    <dsp:sp modelId="{A04B553E-D281-4D0E-B042-BEC1B4F02C9A}">
      <dsp:nvSpPr>
        <dsp:cNvPr id="0" name=""/>
        <dsp:cNvSpPr/>
      </dsp:nvSpPr>
      <dsp:spPr>
        <a:xfrm>
          <a:off x="0" y="2888544"/>
          <a:ext cx="564356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19C75-2A8F-4176-A93A-7AA4D309CB2C}">
      <dsp:nvSpPr>
        <dsp:cNvPr id="0" name=""/>
        <dsp:cNvSpPr/>
      </dsp:nvSpPr>
      <dsp:spPr>
        <a:xfrm>
          <a:off x="0" y="2888544"/>
          <a:ext cx="5643563" cy="144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актуальные проблемы правового регулирования свободы совести в Российской Федерации.</a:t>
          </a:r>
          <a:endParaRPr lang="en-US" sz="2500" kern="1200"/>
        </a:p>
      </dsp:txBody>
      <dsp:txXfrm>
        <a:off x="0" y="2888544"/>
        <a:ext cx="5643563" cy="1443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5E29-0418-449D-BC2F-14B27F5DE4EA}">
      <dsp:nvSpPr>
        <dsp:cNvPr id="0" name=""/>
        <dsp:cNvSpPr/>
      </dsp:nvSpPr>
      <dsp:spPr>
        <a:xfrm>
          <a:off x="278625" y="211"/>
          <a:ext cx="2922168" cy="29221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МОСКВА, 27 июля 2023 г.</a:t>
          </a:r>
          <a:r>
            <a:rPr lang="ru-RU" sz="1200" b="0" i="0" kern="1200" dirty="0"/>
            <a:t> Всероссийский центр изучения   общественного мнения (ВЦИОМ) представляет результаты опроса, приуроченного ко Дню Крещения Руси.</a:t>
          </a:r>
          <a:endParaRPr lang="en-US" sz="1200" kern="1200" dirty="0"/>
        </a:p>
      </dsp:txBody>
      <dsp:txXfrm>
        <a:off x="706567" y="428153"/>
        <a:ext cx="2066284" cy="2066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9B951-DF46-40D6-BD74-E4EB78C0F335}">
      <dsp:nvSpPr>
        <dsp:cNvPr id="0" name=""/>
        <dsp:cNvSpPr/>
      </dsp:nvSpPr>
      <dsp:spPr>
        <a:xfrm>
          <a:off x="0" y="443"/>
          <a:ext cx="89911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B7C97-EC5B-4E45-8FCC-FBE7BE6A8F99}">
      <dsp:nvSpPr>
        <dsp:cNvPr id="0" name=""/>
        <dsp:cNvSpPr/>
      </dsp:nvSpPr>
      <dsp:spPr>
        <a:xfrm>
          <a:off x="0" y="443"/>
          <a:ext cx="8991114" cy="7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Крещение Древнерусского государства изменило его правовой статус, создало устойчивую правовую связь с Византией, сущность которой до сих пор слабо исследована в науке.</a:t>
          </a:r>
          <a:endParaRPr lang="en-US" sz="1400" kern="1200"/>
        </a:p>
      </dsp:txBody>
      <dsp:txXfrm>
        <a:off x="0" y="443"/>
        <a:ext cx="8991114" cy="725958"/>
      </dsp:txXfrm>
    </dsp:sp>
    <dsp:sp modelId="{6FD82FB4-C045-4997-B1EF-560ED27F846D}">
      <dsp:nvSpPr>
        <dsp:cNvPr id="0" name=""/>
        <dsp:cNvSpPr/>
      </dsp:nvSpPr>
      <dsp:spPr>
        <a:xfrm>
          <a:off x="0" y="726401"/>
          <a:ext cx="899111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C8D12-FF80-487F-9ECF-10BFF355FD83}">
      <dsp:nvSpPr>
        <dsp:cNvPr id="0" name=""/>
        <dsp:cNvSpPr/>
      </dsp:nvSpPr>
      <dsp:spPr>
        <a:xfrm>
          <a:off x="0" y="726401"/>
          <a:ext cx="8991114" cy="7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Законодательство Византии  было распространено на территории Древнерусского государства ( позже – самостоятельных княжеств и земель) и стало частью правовой системы Древней Руси, удельных земель и Московского царства.</a:t>
          </a:r>
          <a:endParaRPr lang="en-US" sz="1400" kern="1200" dirty="0"/>
        </a:p>
      </dsp:txBody>
      <dsp:txXfrm>
        <a:off x="0" y="726401"/>
        <a:ext cx="8991114" cy="725958"/>
      </dsp:txXfrm>
    </dsp:sp>
    <dsp:sp modelId="{F549C4B1-F5F3-44E3-A658-C57238C6D8F8}">
      <dsp:nvSpPr>
        <dsp:cNvPr id="0" name=""/>
        <dsp:cNvSpPr/>
      </dsp:nvSpPr>
      <dsp:spPr>
        <a:xfrm>
          <a:off x="0" y="1452360"/>
          <a:ext cx="899111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EB308-5C9C-425C-94BD-AF86F8A9C0C3}">
      <dsp:nvSpPr>
        <dsp:cNvPr id="0" name=""/>
        <dsp:cNvSpPr/>
      </dsp:nvSpPr>
      <dsp:spPr>
        <a:xfrm>
          <a:off x="0" y="1452360"/>
          <a:ext cx="8991114" cy="7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Как в рамках византийской, так и российской цивилизации отсутствовало разделение на светское и каноническое право, оно было </a:t>
          </a:r>
          <a:r>
            <a:rPr lang="ru-RU" sz="1400" b="1" kern="1200" dirty="0" err="1"/>
            <a:t>номоканонично</a:t>
          </a:r>
          <a:r>
            <a:rPr lang="ru-RU" sz="1400" b="1" kern="1200" dirty="0"/>
            <a:t>. </a:t>
          </a:r>
          <a:endParaRPr lang="en-US" sz="1400" kern="1200" dirty="0"/>
        </a:p>
      </dsp:txBody>
      <dsp:txXfrm>
        <a:off x="0" y="1452360"/>
        <a:ext cx="8991114" cy="725958"/>
      </dsp:txXfrm>
    </dsp:sp>
    <dsp:sp modelId="{E4AD63ED-440C-4567-BEB0-980730FDF978}">
      <dsp:nvSpPr>
        <dsp:cNvPr id="0" name=""/>
        <dsp:cNvSpPr/>
      </dsp:nvSpPr>
      <dsp:spPr>
        <a:xfrm>
          <a:off x="0" y="2178319"/>
          <a:ext cx="899111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8776B-DF34-481A-9B5A-4EDB5139DF62}">
      <dsp:nvSpPr>
        <dsp:cNvPr id="0" name=""/>
        <dsp:cNvSpPr/>
      </dsp:nvSpPr>
      <dsp:spPr>
        <a:xfrm>
          <a:off x="0" y="2178319"/>
          <a:ext cx="8991114" cy="7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Присоединяемые территории с исламским, буддийским вероисповеданием, шаманизмом и другими религиозно-правовыми системами также становились </a:t>
          </a:r>
          <a:r>
            <a:rPr lang="ru-RU" sz="1400" b="1" kern="1200"/>
            <a:t>частью российского права,</a:t>
          </a:r>
          <a:r>
            <a:rPr lang="ru-RU" sz="1400" kern="1200"/>
            <a:t> носили </a:t>
          </a:r>
          <a:r>
            <a:rPr lang="ru-RU" sz="1400" b="1" kern="1200"/>
            <a:t>региональный характер</a:t>
          </a:r>
          <a:r>
            <a:rPr lang="ru-RU" sz="1400" kern="1200"/>
            <a:t>.</a:t>
          </a:r>
          <a:endParaRPr lang="en-US" sz="1400" kern="1200"/>
        </a:p>
      </dsp:txBody>
      <dsp:txXfrm>
        <a:off x="0" y="2178319"/>
        <a:ext cx="8991114" cy="725958"/>
      </dsp:txXfrm>
    </dsp:sp>
    <dsp:sp modelId="{60F40182-D136-4FF1-B37E-E5D077C7A068}">
      <dsp:nvSpPr>
        <dsp:cNvPr id="0" name=""/>
        <dsp:cNvSpPr/>
      </dsp:nvSpPr>
      <dsp:spPr>
        <a:xfrm>
          <a:off x="0" y="2904278"/>
          <a:ext cx="899111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E16C0-A016-4D08-A931-918CFD21D0C6}">
      <dsp:nvSpPr>
        <dsp:cNvPr id="0" name=""/>
        <dsp:cNvSpPr/>
      </dsp:nvSpPr>
      <dsp:spPr>
        <a:xfrm>
          <a:off x="0" y="2904278"/>
          <a:ext cx="8991114" cy="7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Отказ от принципа номоканоничности российского права был оформлен систематизацией российского законодательства во второй четверти </a:t>
          </a:r>
          <a:r>
            <a:rPr lang="en-US" sz="1400" kern="1200"/>
            <a:t>XIX</a:t>
          </a:r>
          <a:r>
            <a:rPr lang="ru-RU" sz="1400" kern="1200"/>
            <a:t> в.</a:t>
          </a:r>
          <a:endParaRPr lang="en-US" sz="1400" kern="1200"/>
        </a:p>
      </dsp:txBody>
      <dsp:txXfrm>
        <a:off x="0" y="2904278"/>
        <a:ext cx="8991114" cy="72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01.10.2024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B4D001-6C79-4FD1-AF42-71BB3FA1B742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99282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2718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2768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8468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9435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81004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8E68B7-A3F8-4FEF-882B-7944E2A82704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28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08174E-23E9-4832-894F-8EBFA04B2056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97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367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B0CC20-FBBA-4D4C-99D3-BD35DB445E5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08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FF4DDC-A71E-4CFA-82E6-280290985665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08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7397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03FD05-CCB6-4703-95F1-035600F1D8EA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49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65C484-0CAA-4CAD-9AE3-9374BF849181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64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C01BF4-B79E-49A8-881C-E61A40A3E9DD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43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340FF9-C789-4B98-9496-8946B23EDA26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1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FF03FF-A43A-40BF-83AB-CE3349878E54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35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2A1406-CFD2-48C3-B2D4-06D1DAAD4CAE}" type="datetime1">
              <a:rPr lang="ru-RU" noProof="0" smtClean="0"/>
              <a:t>01.10.2024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3180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0402" y="1689192"/>
            <a:ext cx="6428403" cy="2219691"/>
          </a:xfrm>
        </p:spPr>
        <p:txBody>
          <a:bodyPr rtlCol="0" anchor="ctr"/>
          <a:lstStyle/>
          <a:p>
            <a:pPr rtl="0"/>
            <a:r>
              <a:rPr lang="ru-RU" noProof="1"/>
              <a:t>               Клуб</a:t>
            </a:r>
            <a:br>
              <a:rPr lang="ru-RU" noProof="1"/>
            </a:br>
            <a:r>
              <a:rPr lang="ru-RU" noProof="1"/>
              <a:t>«</a:t>
            </a:r>
            <a:r>
              <a:rPr lang="en-US" noProof="1"/>
              <a:t>Lex comparativ</a:t>
            </a:r>
            <a:r>
              <a:rPr lang="ru-RU" noProof="1"/>
              <a:t>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2514" y="3704881"/>
            <a:ext cx="5906278" cy="161380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noProof="1"/>
              <a:t>Департамент теории права </a:t>
            </a:r>
          </a:p>
          <a:p>
            <a:pPr rtl="0"/>
            <a:r>
              <a:rPr lang="ru-RU" sz="2400" b="1" noProof="1"/>
              <a:t>и сравнительного    правоведения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F80B5AF-14AA-64AF-497A-06EDBA27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0025"/>
            <a:ext cx="85725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D6BDE27-BF75-0C5F-E011-2244624B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0"/>
            <a:ext cx="726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FE577DE-E184-D3A6-016B-839E2697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287"/>
            <a:ext cx="4714875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64E7635-D857-4300-65F0-0BFFBE36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686" y="757077"/>
            <a:ext cx="7899679" cy="5014127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03DA3-228C-2912-D557-2FB49374F067}"/>
              </a:ext>
            </a:extLst>
          </p:cNvPr>
          <p:cNvSpPr txBox="1"/>
          <p:nvPr/>
        </p:nvSpPr>
        <p:spPr>
          <a:xfrm>
            <a:off x="4663440" y="571500"/>
            <a:ext cx="557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Религиозная война в России?</a:t>
            </a:r>
          </a:p>
        </p:txBody>
      </p:sp>
      <p:sp>
        <p:nvSpPr>
          <p:cNvPr id="5" name="AutoShape 6" descr="Изображение сгенерировано ИИ - РИА Новости, 1920, 24.06.2024">
            <a:extLst>
              <a:ext uri="{FF2B5EF4-FFF2-40B4-BE49-F238E27FC236}">
                <a16:creationId xmlns:a16="http://schemas.microsoft.com/office/drawing/2014/main" id="{02A510FC-993F-7666-A7C3-1D593065B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ED44A-D66F-F115-BCA5-C0F4F61F7418}"/>
              </a:ext>
            </a:extLst>
          </p:cNvPr>
          <p:cNvSpPr txBox="1"/>
          <p:nvPr/>
        </p:nvSpPr>
        <p:spPr>
          <a:xfrm>
            <a:off x="190500" y="1287780"/>
            <a:ext cx="82143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DIN Pro Cond"/>
              </a:rPr>
              <a:t>«Россия способна поддерживать в единстве различные культуры тогда и только тогда, когда сама себя осознаёт православной. Являясь стержнем русской культуры, православная вера воспитала в русском народе все те нравственные качества, которые сегодня составляют нашу самобытность и благодаря которым мы можем говорить о нашей идентичности и Русском мире</a:t>
            </a:r>
            <a:r>
              <a:rPr lang="ru-RU" dirty="0">
                <a:solidFill>
                  <a:srgbClr val="222222"/>
                </a:solidFill>
                <a:latin typeface="DIN Pro Cond"/>
              </a:rPr>
              <a:t>»</a:t>
            </a:r>
            <a:endParaRPr lang="ru-RU" b="0" i="0" dirty="0">
              <a:solidFill>
                <a:srgbClr val="222222"/>
              </a:solidFill>
              <a:effectLst/>
              <a:latin typeface="DIN Pro Cond"/>
            </a:endParaRPr>
          </a:p>
          <a:p>
            <a:endParaRPr lang="ru-RU" dirty="0">
              <a:solidFill>
                <a:srgbClr val="222222"/>
              </a:solidFill>
              <a:latin typeface="DIN Pro Cond"/>
            </a:endParaRPr>
          </a:p>
          <a:p>
            <a:r>
              <a:rPr lang="ru-RU" dirty="0">
                <a:solidFill>
                  <a:srgbClr val="222222"/>
                </a:solidFill>
                <a:latin typeface="DIN Pro Cond"/>
              </a:rPr>
              <a:t>                                                                                                  Патриарх Кирилл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DIN Pro"/>
              </a:rPr>
              <a:t>                                                     XXV съезд Всемирного Русского Народного Собора</a:t>
            </a:r>
            <a:endParaRPr lang="ru-RU" dirty="0">
              <a:solidFill>
                <a:srgbClr val="222222"/>
              </a:solidFill>
              <a:latin typeface="DIN Pro Cond"/>
            </a:endParaRPr>
          </a:p>
          <a:p>
            <a:endParaRPr lang="ru-RU" dirty="0">
              <a:solidFill>
                <a:srgbClr val="222222"/>
              </a:solidFill>
              <a:latin typeface="DIN Pro Cond"/>
            </a:endParaRPr>
          </a:p>
          <a:p>
            <a:endParaRPr lang="ru-RU" dirty="0">
              <a:solidFill>
                <a:srgbClr val="222222"/>
              </a:solidFill>
              <a:latin typeface="DIN Pro Cond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EFF1-A1DD-A854-0153-9106546F0523}"/>
              </a:ext>
            </a:extLst>
          </p:cNvPr>
          <p:cNvSpPr txBox="1"/>
          <p:nvPr/>
        </p:nvSpPr>
        <p:spPr>
          <a:xfrm>
            <a:off x="1036320" y="3848100"/>
            <a:ext cx="775335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92929"/>
                </a:solidFill>
                <a:effectLst/>
                <a:latin typeface="Source Serif Pro Lenta"/>
              </a:rPr>
              <a:t>«Важно, чтобы сами россияне были заинтересованы в сохранении традиций своего народа, имели патриотический настрой и вносили посильный вклад в укрепление страны. Разрушить можно только то, что изначально дало трещину»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                                                                             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Ильдар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Аляутдинов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  <a:endParaRPr lang="ru-RU" sz="1600" b="0" i="0" dirty="0">
              <a:solidFill>
                <a:srgbClr val="292929"/>
              </a:solidFill>
              <a:effectLst/>
              <a:latin typeface="Source Serif Pro Lenta"/>
            </a:endParaRPr>
          </a:p>
          <a:p>
            <a:r>
              <a:rPr lang="ru-RU" sz="1600" dirty="0">
                <a:solidFill>
                  <a:srgbClr val="292929"/>
                </a:solidFill>
                <a:latin typeface="Source Serif Pro Lenta"/>
              </a:rPr>
              <a:t>                                                                                                               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муфтий Москвы</a:t>
            </a:r>
            <a:endParaRPr lang="ru-RU" sz="1600" dirty="0">
              <a:solidFill>
                <a:srgbClr val="292929"/>
              </a:solidFill>
              <a:latin typeface="Source Serif Pro Lenta"/>
            </a:endParaRPr>
          </a:p>
          <a:p>
            <a:endParaRPr lang="ru-RU" dirty="0"/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1283E4C1-6FD0-F85D-4475-A21C04CA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33" y="1175656"/>
            <a:ext cx="2176284" cy="23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C348F309-D7BB-FF43-12FF-2636E057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80" y="4189347"/>
            <a:ext cx="2074231" cy="21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AA6183-BBFF-145A-2F03-AD2CF969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2192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текст, линия, Граф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8B9988-E51E-E3F2-4CA6-727D715F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9" r="-1"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06F95B-5DCC-9D31-FD98-996A72D82ECE}"/>
              </a:ext>
            </a:extLst>
          </p:cNvPr>
          <p:cNvSpPr txBox="1"/>
          <p:nvPr/>
        </p:nvSpPr>
        <p:spPr>
          <a:xfrm>
            <a:off x="7532710" y="1822449"/>
            <a:ext cx="4374587" cy="307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Количество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религиозных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организаций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России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стало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больше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(41,9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тыс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. РПЦ) ,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чем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школ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 (39,9 </a:t>
            </a:r>
            <a:r>
              <a:rPr lang="en-US" sz="2400" b="0" i="0" dirty="0" err="1">
                <a:solidFill>
                  <a:schemeClr val="bg2">
                    <a:lumMod val="75000"/>
                  </a:schemeClr>
                </a:solidFill>
              </a:rPr>
              <a:t>тыс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.)</a:t>
            </a:r>
            <a:endParaRPr lang="ru-RU" sz="2400" b="0" i="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b="0" i="0" dirty="0">
                <a:solidFill>
                  <a:schemeClr val="bg2">
                    <a:lumMod val="75000"/>
                  </a:schemeClr>
                </a:solidFill>
              </a:rPr>
              <a:t>202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sz="2400" b="0" i="0" dirty="0">
                <a:solidFill>
                  <a:schemeClr val="bg2">
                    <a:lumMod val="75000"/>
                  </a:schemeClr>
                </a:solidFill>
              </a:rPr>
              <a:t> год</a:t>
            </a:r>
            <a:r>
              <a:rPr lang="en-US" sz="2400" b="0" i="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7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1A19049-4FE8-4A2F-AEED-CF53C86D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Snip Diagonal Corner Rectangle 15">
            <a:extLst>
              <a:ext uri="{FF2B5EF4-FFF2-40B4-BE49-F238E27FC236}">
                <a16:creationId xmlns:a16="http://schemas.microsoft.com/office/drawing/2014/main" id="{0EDFFA12-494E-4803-98D4-7815E65B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5804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arth Globe Americas">
            <a:extLst>
              <a:ext uri="{FF2B5EF4-FFF2-40B4-BE49-F238E27FC236}">
                <a16:creationId xmlns:a16="http://schemas.microsoft.com/office/drawing/2014/main" id="{591B260E-CE5E-0A51-52B4-DA2F2874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12" y="1911445"/>
            <a:ext cx="2709870" cy="2709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7B5589-5B1C-0C26-C06A-329C97D349D1}"/>
              </a:ext>
            </a:extLst>
          </p:cNvPr>
          <p:cNvSpPr txBox="1"/>
          <p:nvPr/>
        </p:nvSpPr>
        <p:spPr>
          <a:xfrm>
            <a:off x="5389998" y="0"/>
            <a:ext cx="6253792" cy="658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bg1"/>
                </a:solidFill>
              </a:rPr>
              <a:t>Проблемы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свободы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совести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обсуждаемые</a:t>
            </a:r>
            <a:r>
              <a:rPr lang="en-US" dirty="0">
                <a:solidFill>
                  <a:schemeClr val="bg1"/>
                </a:solidFill>
              </a:rPr>
              <a:t> в 2024 </a:t>
            </a:r>
            <a:r>
              <a:rPr lang="en-US" dirty="0" err="1">
                <a:solidFill>
                  <a:schemeClr val="bg1"/>
                </a:solidFill>
              </a:rPr>
              <a:t>году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bg1"/>
                </a:solidFill>
              </a:rPr>
              <a:t>Рост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иммиграции</a:t>
            </a:r>
            <a:r>
              <a:rPr lang="en-US" dirty="0">
                <a:solidFill>
                  <a:schemeClr val="bg1"/>
                </a:solidFill>
              </a:rPr>
              <a:t>  и </a:t>
            </a:r>
            <a:r>
              <a:rPr lang="en-US" dirty="0" err="1">
                <a:solidFill>
                  <a:schemeClr val="bg1"/>
                </a:solidFill>
              </a:rPr>
              <a:t>изменения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религиозного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состава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географии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религии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Российской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Федерации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bg1"/>
                </a:solidFill>
              </a:rPr>
              <a:t>Распространение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Российской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Федерации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радикальных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исламистских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организаций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bg1"/>
                </a:solidFill>
              </a:rPr>
              <a:t>Волна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террористических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актов</a:t>
            </a:r>
            <a:r>
              <a:rPr lang="en-US" dirty="0">
                <a:solidFill>
                  <a:schemeClr val="bg1"/>
                </a:solidFill>
              </a:rPr>
              <a:t> с </a:t>
            </a:r>
            <a:r>
              <a:rPr lang="en-US" dirty="0" err="1">
                <a:solidFill>
                  <a:schemeClr val="bg1"/>
                </a:solidFill>
              </a:rPr>
              <a:t>религиозной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составляющей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bg1"/>
                </a:solidFill>
              </a:rPr>
              <a:t>Конфликты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поводу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использования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религиозных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символов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религиозной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одежды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публичном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пространстве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Законопроект о запрете ношения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никабов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в России получил отрицательную оценку Правительства РФ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dirty="0">
                <a:solidFill>
                  <a:schemeClr val="bg1"/>
                </a:solidFill>
              </a:rPr>
              <a:t>Посягательство на религиозные святыни (дело Н. Журавля и осквернение храмов и посягательства на жизнь верующих в пасхальные праздники)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bg1"/>
                </a:solidFill>
              </a:rPr>
              <a:t>Предъявление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России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территориальных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претензий</a:t>
            </a:r>
            <a:r>
              <a:rPr lang="en-US" dirty="0">
                <a:solidFill>
                  <a:schemeClr val="bg1"/>
                </a:solidFill>
              </a:rPr>
              <a:t>, в </a:t>
            </a:r>
            <a:r>
              <a:rPr lang="en-US" dirty="0" err="1">
                <a:solidFill>
                  <a:schemeClr val="bg1"/>
                </a:solidFill>
              </a:rPr>
              <a:t>том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числе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основе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религиозных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национально-религиозных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концепций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Всемирного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халифата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Великого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Турана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др</a:t>
            </a:r>
            <a:r>
              <a:rPr lang="en-US" dirty="0">
                <a:solidFill>
                  <a:schemeClr val="bg1"/>
                </a:solidFill>
              </a:rPr>
              <a:t>.)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89EFA4-96C5-4503-8017-D2CE662EB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5584CC7-A97D-40E0-A760-FDBBBB7A6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DB1AE3-1E93-4048-BB83-757A3C794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4E88C92-A5AB-4421-B94D-85AA003BA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7D1F43-6875-443D-A459-65454B3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9146B-3F32-4783-8CDB-4DAB8A800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9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63E2E-E1A4-8FF5-0A5D-6383B0B7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09" y="628617"/>
            <a:ext cx="434339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000" dirty="0"/>
              <a:t>Декларация «Видение тюркского мира до 2040 г.»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Карта Турецкого мира</a:t>
            </a:r>
            <a:br>
              <a:rPr lang="ru-RU" sz="2000" dirty="0"/>
            </a:br>
            <a:r>
              <a:rPr lang="ru-RU" sz="2000" dirty="0"/>
              <a:t>Президент Турции Р. Эрдоган и лидер партии националистического движения Турции  Д. Бахчели</a:t>
            </a:r>
            <a:endParaRPr lang="en-US" sz="2000" dirty="0"/>
          </a:p>
        </p:txBody>
      </p:sp>
      <p:sp>
        <p:nvSpPr>
          <p:cNvPr id="4115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FDDF56F-E443-61D7-C3B1-12474537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10712" b="-1"/>
          <a:stretch/>
        </p:blipFill>
        <p:spPr bwMode="auto">
          <a:xfrm>
            <a:off x="848859" y="668904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18" name="Straight Connector 4117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9" name="Straight Connector 4118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0" name="Straight Connector 4119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1" name="Straight Connector 4120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2" name="Straight Connector 4121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3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Title 1">
            <a:extLst>
              <a:ext uri="{FF2B5EF4-FFF2-40B4-BE49-F238E27FC236}">
                <a16:creationId xmlns:a16="http://schemas.microsoft.com/office/drawing/2014/main" id="{256998DB-017C-9C85-5BF3-E9E607CB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5405759"/>
            <a:ext cx="8422198" cy="5886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Религиозный</a:t>
            </a:r>
            <a:r>
              <a:rPr lang="en-US" sz="2800" dirty="0"/>
              <a:t> </a:t>
            </a:r>
            <a:r>
              <a:rPr lang="en-US" sz="2800" dirty="0" err="1"/>
              <a:t>фактор</a:t>
            </a:r>
            <a:r>
              <a:rPr lang="en-US" sz="2800" dirty="0"/>
              <a:t> </a:t>
            </a:r>
            <a:r>
              <a:rPr lang="en-US" sz="2800" dirty="0" err="1"/>
              <a:t>являлся</a:t>
            </a:r>
            <a:r>
              <a:rPr lang="en-US" sz="2800" dirty="0"/>
              <a:t> </a:t>
            </a:r>
            <a:r>
              <a:rPr lang="en-US" sz="2800" dirty="0" err="1"/>
              <a:t>важнейшей</a:t>
            </a:r>
            <a:r>
              <a:rPr lang="en-US" sz="2800" dirty="0"/>
              <a:t> </a:t>
            </a:r>
            <a:r>
              <a:rPr lang="en-US" sz="2800" dirty="0" err="1"/>
              <a:t>основой</a:t>
            </a:r>
            <a:r>
              <a:rPr lang="en-US" sz="2800" dirty="0"/>
              <a:t> </a:t>
            </a:r>
            <a:r>
              <a:rPr lang="en-US" sz="2800" dirty="0" err="1"/>
              <a:t>формирования</a:t>
            </a:r>
            <a:r>
              <a:rPr lang="en-US" sz="2800" dirty="0"/>
              <a:t> </a:t>
            </a:r>
            <a:r>
              <a:rPr lang="en-US" sz="2800" dirty="0" err="1"/>
              <a:t>российского</a:t>
            </a:r>
            <a:r>
              <a:rPr lang="en-US" sz="2800" dirty="0"/>
              <a:t> </a:t>
            </a:r>
            <a:r>
              <a:rPr lang="en-US" sz="2800" dirty="0" err="1"/>
              <a:t>права</a:t>
            </a:r>
            <a:r>
              <a:rPr lang="en-US" sz="2800" dirty="0"/>
              <a:t> в </a:t>
            </a:r>
            <a:r>
              <a:rPr lang="en-US" sz="2800" dirty="0" err="1"/>
              <a:t>период</a:t>
            </a:r>
            <a:r>
              <a:rPr lang="en-US" sz="2800" dirty="0"/>
              <a:t> </a:t>
            </a:r>
            <a:r>
              <a:rPr lang="en-US" sz="2800" dirty="0" err="1"/>
              <a:t>средневековья</a:t>
            </a:r>
            <a:r>
              <a:rPr lang="en-US" sz="28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93203-8015-DFCB-51AC-654FA04B61B0}"/>
              </a:ext>
            </a:extLst>
          </p:cNvPr>
          <p:cNvSpPr txBox="1"/>
          <p:nvPr/>
        </p:nvSpPr>
        <p:spPr>
          <a:xfrm>
            <a:off x="255639" y="108155"/>
            <a:ext cx="7629833" cy="481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en-US" sz="4200" dirty="0" err="1">
                <a:solidFill>
                  <a:schemeClr val="bg2">
                    <a:lumMod val="75000"/>
                  </a:schemeClr>
                </a:solidFill>
              </a:rPr>
              <a:t>религиозно-аксиологическим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bg2">
                    <a:lumMod val="75000"/>
                  </a:schemeClr>
                </a:solidFill>
              </a:rPr>
              <a:t>основам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bg2">
                    <a:lumMod val="75000"/>
                  </a:schemeClr>
                </a:solidFill>
              </a:rPr>
              <a:t>российского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bg2">
                    <a:lumMod val="75000"/>
                  </a:schemeClr>
                </a:solidFill>
              </a:rPr>
              <a:t>права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200" dirty="0">
                <a:solidFill>
                  <a:schemeClr val="bg2">
                    <a:lumMod val="75000"/>
                  </a:schemeClr>
                </a:solidFill>
              </a:rPr>
              <a:t>до начала 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XX </a:t>
            </a:r>
            <a:r>
              <a:rPr lang="ru-RU" sz="4200" dirty="0">
                <a:solidFill>
                  <a:schemeClr val="bg2">
                    <a:lumMod val="75000"/>
                  </a:schemeClr>
                </a:solidFill>
              </a:rPr>
              <a:t>в.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bg2">
                    <a:lumMod val="75000"/>
                  </a:schemeClr>
                </a:solidFill>
              </a:rPr>
              <a:t>можно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bg2">
                    <a:lumMod val="75000"/>
                  </a:schemeClr>
                </a:solidFill>
              </a:rPr>
              <a:t>отнести</a:t>
            </a:r>
            <a:r>
              <a:rPr lang="en-US" sz="4200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800" dirty="0" err="1"/>
              <a:t>категорию</a:t>
            </a:r>
            <a:r>
              <a:rPr lang="en-US" sz="3800" dirty="0"/>
              <a:t> </a:t>
            </a:r>
            <a:r>
              <a:rPr lang="en-US" sz="3800" dirty="0" err="1"/>
              <a:t>правды</a:t>
            </a:r>
            <a:r>
              <a:rPr lang="en-US" sz="3800" dirty="0"/>
              <a:t>, </a:t>
            </a:r>
            <a:r>
              <a:rPr lang="en-US" sz="3800" dirty="0" err="1"/>
              <a:t>выступавшей</a:t>
            </a:r>
            <a:r>
              <a:rPr lang="en-US" sz="3800" dirty="0"/>
              <a:t> </a:t>
            </a:r>
            <a:r>
              <a:rPr lang="en-US" sz="3800" dirty="0" err="1"/>
              <a:t>основой</a:t>
            </a:r>
            <a:r>
              <a:rPr lang="en-US" sz="3800" dirty="0"/>
              <a:t> </a:t>
            </a:r>
            <a:r>
              <a:rPr lang="en-US" sz="3800" dirty="0" err="1"/>
              <a:t>общественной</a:t>
            </a:r>
            <a:r>
              <a:rPr lang="en-US" sz="3800" dirty="0"/>
              <a:t>, </a:t>
            </a:r>
            <a:r>
              <a:rPr lang="en-US" sz="3800" dirty="0" err="1"/>
              <a:t>государственной</a:t>
            </a:r>
            <a:r>
              <a:rPr lang="en-US" sz="3800" dirty="0"/>
              <a:t> и </a:t>
            </a:r>
            <a:r>
              <a:rPr lang="en-US" sz="3800" dirty="0" err="1"/>
              <a:t>частной</a:t>
            </a:r>
            <a:r>
              <a:rPr lang="en-US" sz="3800" dirty="0"/>
              <a:t> </a:t>
            </a:r>
            <a:r>
              <a:rPr lang="en-US" sz="3800" dirty="0" err="1"/>
              <a:t>жизни</a:t>
            </a:r>
            <a:r>
              <a:rPr lang="en-US" sz="3800" dirty="0"/>
              <a:t>;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38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800" dirty="0" err="1"/>
              <a:t>ограничение</a:t>
            </a:r>
            <a:r>
              <a:rPr lang="en-US" sz="3800" dirty="0"/>
              <a:t> </a:t>
            </a:r>
            <a:r>
              <a:rPr lang="en-US" sz="3800" dirty="0" err="1"/>
              <a:t>публичной</a:t>
            </a:r>
            <a:r>
              <a:rPr lang="en-US" sz="3800" dirty="0"/>
              <a:t> </a:t>
            </a:r>
            <a:r>
              <a:rPr lang="en-US" sz="3800" dirty="0" err="1"/>
              <a:t>власти</a:t>
            </a:r>
            <a:r>
              <a:rPr lang="en-US" sz="3800" dirty="0"/>
              <a:t> </a:t>
            </a:r>
            <a:r>
              <a:rPr lang="ru-RU" sz="3800" dirty="0"/>
              <a:t>«</a:t>
            </a:r>
            <a:r>
              <a:rPr lang="en-US" sz="3800" dirty="0" err="1"/>
              <a:t>законом</a:t>
            </a:r>
            <a:r>
              <a:rPr lang="ru-RU" sz="3800" dirty="0"/>
              <a:t> божьим»</a:t>
            </a:r>
            <a:r>
              <a:rPr lang="en-US" sz="3800" dirty="0"/>
              <a:t>;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38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800" dirty="0" err="1"/>
              <a:t>верховенство</a:t>
            </a:r>
            <a:r>
              <a:rPr lang="en-US" sz="3800" dirty="0"/>
              <a:t> </a:t>
            </a:r>
            <a:r>
              <a:rPr lang="ru-RU" sz="3800" dirty="0"/>
              <a:t>«</a:t>
            </a:r>
            <a:r>
              <a:rPr lang="en-US" sz="3800" dirty="0" err="1"/>
              <a:t>закона</a:t>
            </a:r>
            <a:r>
              <a:rPr lang="en-US" sz="3800" dirty="0"/>
              <a:t> </a:t>
            </a:r>
            <a:r>
              <a:rPr lang="ru-RU" sz="3800" dirty="0"/>
              <a:t> божьего» </a:t>
            </a:r>
            <a:r>
              <a:rPr lang="en-US" sz="3800" dirty="0" err="1"/>
              <a:t>над</a:t>
            </a:r>
            <a:r>
              <a:rPr lang="en-US" sz="3800" dirty="0"/>
              <a:t> </a:t>
            </a:r>
            <a:r>
              <a:rPr lang="en-US" sz="3800" dirty="0" err="1"/>
              <a:t>светским</a:t>
            </a:r>
            <a:r>
              <a:rPr lang="en-US" sz="3800" dirty="0"/>
              <a:t> </a:t>
            </a:r>
            <a:r>
              <a:rPr lang="en-US" sz="3800" dirty="0" err="1"/>
              <a:t>правом</a:t>
            </a:r>
            <a:r>
              <a:rPr lang="en-US" sz="3800" dirty="0"/>
              <a:t>;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38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800" dirty="0" err="1"/>
              <a:t>веротерпимость</a:t>
            </a:r>
            <a:r>
              <a:rPr lang="en-US" sz="3800" dirty="0"/>
              <a:t>;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38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800" dirty="0" err="1"/>
              <a:t>милосердие</a:t>
            </a:r>
            <a:r>
              <a:rPr lang="en-US" sz="3800" dirty="0"/>
              <a:t> и </a:t>
            </a:r>
            <a:r>
              <a:rPr lang="en-US" sz="3800" dirty="0" err="1"/>
              <a:t>гуманизм</a:t>
            </a:r>
            <a:r>
              <a:rPr lang="en-US" sz="3800" dirty="0"/>
              <a:t>;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38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800" dirty="0" err="1"/>
              <a:t>нестяжательство</a:t>
            </a:r>
            <a:endParaRPr lang="en-US" sz="3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05A1BA-A902-5F73-78F2-F193A0E7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9338" y="232604"/>
            <a:ext cx="4461642" cy="4010755"/>
          </a:xfrm>
          <a:prstGeom prst="rect">
            <a:avLst/>
          </a:prstGeom>
          <a:solidFill>
            <a:srgbClr val="FFFFFF"/>
          </a:solidFill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4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kern="1200" cap="all" noProof="1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Роль Византии в формировании российского права</a:t>
            </a:r>
          </a:p>
        </p:txBody>
      </p:sp>
      <p:sp useBgFill="1"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17586D0-2055-ADE3-273B-7A3CF2B78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74324"/>
              </p:ext>
            </p:extLst>
          </p:nvPr>
        </p:nvGraphicFramePr>
        <p:xfrm>
          <a:off x="1098550" y="1096964"/>
          <a:ext cx="8991114" cy="3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C5530E-85F5-4469-A5C9-54B113C1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532710" y="620722"/>
            <a:ext cx="3654099" cy="3532989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</a:pPr>
            <a:r>
              <a:rPr lang="ru-RU" sz="2500" noProof="1">
                <a:solidFill>
                  <a:srgbClr val="FFFFFF"/>
                </a:solidFill>
              </a:rPr>
              <a:t>Религиозный фактор в правовом развитии российской цивилизации (история и современность): сравнительно-правовой опыт</a:t>
            </a:r>
          </a:p>
        </p:txBody>
      </p:sp>
      <p:sp useBgFill="1">
        <p:nvSpPr>
          <p:cNvPr id="23" name="Snip Diagonal Corner Rectangle 21">
            <a:extLst>
              <a:ext uri="{FF2B5EF4-FFF2-40B4-BE49-F238E27FC236}">
                <a16:creationId xmlns:a16="http://schemas.microsoft.com/office/drawing/2014/main" id="{A9CEB52D-0D40-45E3-94F9-CDB2083A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7EB202-DE79-4E39-BCF0-D9855DA1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F8FC51-F3B0-4D84-A367-A1470716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3C3EDB-3DD5-4F8C-84C2-B598DB12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9DD3267-7A88-4810-94C1-0176A11D9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9F7E30E-9755-4BB4-B799-15752AE27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0A74F5-C569-4A54-9AA8-8F85E9E7E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Объект 13">
            <a:extLst>
              <a:ext uri="{FF2B5EF4-FFF2-40B4-BE49-F238E27FC236}">
                <a16:creationId xmlns:a16="http://schemas.microsoft.com/office/drawing/2014/main" id="{CBEFBE1D-832E-1744-8296-2969D1513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9179"/>
              </p:ext>
            </p:extLst>
          </p:nvPr>
        </p:nvGraphicFramePr>
        <p:xfrm>
          <a:off x="1098550" y="1096963"/>
          <a:ext cx="5643563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10DB8-F76C-AB33-F55F-015E461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/>
              <a:t>Формирование современной системы российского права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0287E5-9EF4-0D30-8FA7-90E61BFC5911}"/>
              </a:ext>
            </a:extLst>
          </p:cNvPr>
          <p:cNvSpPr txBox="1"/>
          <p:nvPr/>
        </p:nvSpPr>
        <p:spPr>
          <a:xfrm>
            <a:off x="4801595" y="275304"/>
            <a:ext cx="7387229" cy="6356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dirty="0">
                <a:solidFill>
                  <a:schemeClr val="bg1"/>
                </a:solidFill>
              </a:rPr>
              <a:t>Результатом д</a:t>
            </a:r>
            <a:r>
              <a:rPr lang="en-US" dirty="0" err="1">
                <a:solidFill>
                  <a:schemeClr val="bg1"/>
                </a:solidFill>
              </a:rPr>
              <a:t>еятельност</a:t>
            </a: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en-US" dirty="0">
                <a:solidFill>
                  <a:schemeClr val="bg1"/>
                </a:solidFill>
              </a:rPr>
              <a:t> II </a:t>
            </a:r>
            <a:r>
              <a:rPr lang="en-US" dirty="0" err="1">
                <a:solidFill>
                  <a:schemeClr val="bg1"/>
                </a:solidFill>
              </a:rPr>
              <a:t>отделения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Собственной</a:t>
            </a:r>
            <a:r>
              <a:rPr lang="en-US" dirty="0">
                <a:solidFill>
                  <a:schemeClr val="bg1"/>
                </a:solidFill>
              </a:rPr>
              <a:t> Е. И. В. </a:t>
            </a:r>
            <a:r>
              <a:rPr lang="en-US" dirty="0" err="1">
                <a:solidFill>
                  <a:schemeClr val="bg1"/>
                </a:solidFill>
              </a:rPr>
              <a:t>канцелярии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явилось создание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систем</a:t>
            </a:r>
            <a:r>
              <a:rPr lang="ru-RU" b="1" dirty="0">
                <a:solidFill>
                  <a:schemeClr val="bg1"/>
                </a:solidFill>
              </a:rPr>
              <a:t>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современного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российского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законодательства </a:t>
            </a:r>
            <a:r>
              <a:rPr lang="ru-RU" dirty="0">
                <a:solidFill>
                  <a:schemeClr val="bg1"/>
                </a:solidFill>
              </a:rPr>
              <a:t>на основе традиций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континентальной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системы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права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этого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момента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православное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каноническое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право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было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выведено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рамки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права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светского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по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сей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день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имеет</a:t>
            </a:r>
            <a:r>
              <a:rPr lang="ru-RU" dirty="0">
                <a:solidFill>
                  <a:schemeClr val="bg1"/>
                </a:solidFill>
              </a:rPr>
              <a:t> учения 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своей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системы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сколько-нибудь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развитой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догм</a:t>
            </a:r>
            <a:r>
              <a:rPr lang="ru-RU" dirty="0" err="1">
                <a:solidFill>
                  <a:schemeClr val="bg1"/>
                </a:solidFill>
              </a:rPr>
              <a:t>атики</a:t>
            </a:r>
            <a:r>
              <a:rPr lang="en-US" dirty="0">
                <a:solidFill>
                  <a:schemeClr val="bg1"/>
                </a:solidFill>
              </a:rPr>
              <a:t>, в </a:t>
            </a:r>
            <a:r>
              <a:rPr lang="en-US" dirty="0" err="1">
                <a:solidFill>
                  <a:schemeClr val="bg1"/>
                </a:solidFill>
              </a:rPr>
              <a:t>отличие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шариата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католической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канонистики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bg1"/>
                </a:solidFill>
              </a:rPr>
              <a:t>- С 1918 г. </a:t>
            </a:r>
            <a:r>
              <a:rPr lang="en-US" dirty="0" err="1">
                <a:solidFill>
                  <a:schemeClr val="bg1"/>
                </a:solidFill>
              </a:rPr>
              <a:t>санкционированно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Советским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государством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было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исключительно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право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светское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создаваемое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государством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Религиозно-правовые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системы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правовые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нормы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основании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признания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свободы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совести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получили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государственной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защиты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этого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перестали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быть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частью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российского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права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bg1"/>
                </a:solidFill>
              </a:rPr>
              <a:t>В </a:t>
            </a:r>
            <a:r>
              <a:rPr lang="en-US" dirty="0" err="1">
                <a:solidFill>
                  <a:schemeClr val="bg1"/>
                </a:solidFill>
              </a:rPr>
              <a:t>современной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Российской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Федерации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юре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традиционные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религиозные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организации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могут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рамках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признанных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государством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полномочий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создавать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внутренние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нормы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установления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применять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судебные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полномочия</a:t>
            </a:r>
            <a:r>
              <a:rPr lang="ru-RU" dirty="0">
                <a:solidFill>
                  <a:schemeClr val="bg1"/>
                </a:solidFill>
              </a:rPr>
              <a:t> религиозных организаций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опираются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силу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мощь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государства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Это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создает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неопределенное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положение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религиозных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судов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России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28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88142C-D3C4-43DC-A844-A7D9ECB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B5135-EE71-2099-EFAB-157AFC908974}"/>
              </a:ext>
            </a:extLst>
          </p:cNvPr>
          <p:cNvSpPr txBox="1"/>
          <p:nvPr/>
        </p:nvSpPr>
        <p:spPr>
          <a:xfrm>
            <a:off x="684213" y="685799"/>
            <a:ext cx="4781147" cy="4892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Спасибо</a:t>
            </a:r>
            <a:r>
              <a:rPr lang="en-US" sz="52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52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за</a:t>
            </a:r>
            <a:r>
              <a:rPr lang="en-US" sz="52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52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внимание</a:t>
            </a:r>
            <a:r>
              <a:rPr lang="en-US" sz="52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DC9EF-092A-4FEF-8A40-0E509CA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3D8154-D438-87F3-8FCF-6B7196BE1B71}"/>
              </a:ext>
            </a:extLst>
          </p:cNvPr>
          <p:cNvSpPr txBox="1"/>
          <p:nvPr/>
        </p:nvSpPr>
        <p:spPr>
          <a:xfrm>
            <a:off x="1104900" y="2292094"/>
            <a:ext cx="5734050" cy="221969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100" kern="1200" cap="all" baseline="0" dirty="0">
                <a:latin typeface="Times New Roman" panose="02020603050405020304" pitchFamily="18" charset="0"/>
                <a:ea typeface="+mj-ea"/>
                <a:cs typeface="+mj-cs"/>
              </a:rPr>
              <a:t>«Цивилизация —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100" kern="1200" cap="all" baseline="0" dirty="0">
                <a:latin typeface="Times New Roman" panose="02020603050405020304" pitchFamily="18" charset="0"/>
                <a:ea typeface="+mj-ea"/>
                <a:cs typeface="+mj-cs"/>
              </a:rPr>
              <a:t>                     не состояние,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100" kern="1200" cap="all" baseline="0" dirty="0">
                <a:latin typeface="Times New Roman" panose="02020603050405020304" pitchFamily="18" charset="0"/>
                <a:ea typeface="+mj-ea"/>
                <a:cs typeface="+mj-cs"/>
              </a:rPr>
              <a:t>                                    а движение,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100" kern="1200" cap="all" baseline="0" dirty="0">
                <a:latin typeface="Times New Roman" panose="02020603050405020304" pitchFamily="18" charset="0"/>
                <a:ea typeface="+mj-ea"/>
                <a:cs typeface="+mj-cs"/>
              </a:rPr>
              <a:t>не гавань,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100" kern="1200" cap="all" baseline="0" dirty="0">
                <a:latin typeface="Times New Roman" panose="02020603050405020304" pitchFamily="18" charset="0"/>
                <a:ea typeface="+mj-ea"/>
                <a:cs typeface="+mj-cs"/>
              </a:rPr>
              <a:t>                   а путешествие».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8C110-6B69-474D-9B6A-D0321AACD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ru-RU" sz="21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А. Тойнби</a:t>
            </a:r>
            <a:endParaRPr lang="en-US" dirty="0"/>
          </a:p>
        </p:txBody>
      </p:sp>
      <p:pic>
        <p:nvPicPr>
          <p:cNvPr id="3" name="Picture 4" descr="Изображение выглядит как Человеческое лицо, человек, одежда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5139BA22-6E37-B3B8-CCEA-920CEE8B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7" r="-2" b="17782"/>
          <a:stretch/>
        </p:blipFill>
        <p:spPr bwMode="auto">
          <a:xfrm>
            <a:off x="6981063" y="1310656"/>
            <a:ext cx="5210937" cy="42086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641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1030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0AA9E2-B6DE-943E-9684-AFE4F952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565"/>
          <a:stretch/>
        </p:blipFill>
        <p:spPr bwMode="auto"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Straight Connector 1030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F9708-5E41-2E74-1C6B-885CBE2D9DF8}"/>
              </a:ext>
            </a:extLst>
          </p:cNvPr>
          <p:cNvSpPr txBox="1"/>
          <p:nvPr/>
        </p:nvSpPr>
        <p:spPr>
          <a:xfrm>
            <a:off x="7532710" y="628617"/>
            <a:ext cx="4413484" cy="3028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cap="all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Россия</a:t>
            </a:r>
            <a:r>
              <a:rPr lang="en-US" sz="41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cap="all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41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cap="all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государство-цивилизация</a:t>
            </a:r>
            <a:endParaRPr lang="en-US" sz="4100" cap="all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43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C2F544-D1B4-9683-D1FB-46AFD3E8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61" y="91545"/>
            <a:ext cx="7334375" cy="63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38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DC48D6-803F-A0AD-8D71-2094244E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Актуальность проблемы на современном этапе:</a:t>
            </a:r>
          </a:p>
        </p:txBody>
      </p:sp>
      <p:sp useBgFill="1">
        <p:nvSpPr>
          <p:cNvPr id="27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7EE8B-3DAA-6AE5-088C-A74FC39B4F4D}"/>
              </a:ext>
            </a:extLst>
          </p:cNvPr>
          <p:cNvSpPr txBox="1"/>
          <p:nvPr/>
        </p:nvSpPr>
        <p:spPr>
          <a:xfrm>
            <a:off x="984738" y="1045030"/>
            <a:ext cx="5737609" cy="5127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Спустя более чем тысячу лет православие остается самой распространенной конфессией в стране — 5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россиян относят себя к последователям этой религии.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 2017 г. показатель сократился на 3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Согласно ответам респондентов</a:t>
            </a: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относят себя к приверженцам ислама. 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Называют себя </a:t>
            </a: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неверующими 19% наших соотечественников 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(+2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к 2017 г.), еще 6% отметили, что считают себя верующими вне какой-либо конфессии, а 7% колеблются между верой и неверием.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B2B65397-9389-0EBD-D558-5CFFA74D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350527"/>
              </p:ext>
            </p:extLst>
          </p:nvPr>
        </p:nvGraphicFramePr>
        <p:xfrm>
          <a:off x="7532710" y="1822449"/>
          <a:ext cx="3479419" cy="292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58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B8817B5-9E31-6DFE-73BB-16C79A733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968" y="786117"/>
            <a:ext cx="6608064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044E02-F556-52B8-D7B8-96E9E85F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576" y="786117"/>
            <a:ext cx="8912888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28587-8D4B-3546-CE00-D006643D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20" y="262295"/>
            <a:ext cx="8682136" cy="1045028"/>
          </a:xfrm>
        </p:spPr>
        <p:txBody>
          <a:bodyPr vert="horz" lIns="0" tIns="45720" rIns="0" bIns="45720" rtlCol="0" anchor="b">
            <a:normAutofit fontScale="90000"/>
          </a:bodyPr>
          <a:lstStyle/>
          <a:p>
            <a:r>
              <a:rPr lang="ru-RU" kern="1200" dirty="0">
                <a:latin typeface="Times New Roman" panose="02020603050405020304" pitchFamily="18" charset="0"/>
                <a:ea typeface="+mj-ea"/>
                <a:cs typeface="+mj-cs"/>
              </a:rPr>
              <a:t>Актуальность проблемы на современном этапе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0EB14-AC3D-77BB-9C4D-DF41024DE3EE}"/>
              </a:ext>
            </a:extLst>
          </p:cNvPr>
          <p:cNvSpPr txBox="1"/>
          <p:nvPr/>
        </p:nvSpPr>
        <p:spPr>
          <a:xfrm>
            <a:off x="6690360" y="4281799"/>
            <a:ext cx="5025778" cy="2313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«У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 через 15 лет доля мусульман в населении России вырастет до 30%, в связи с чем стране категорически необходимы десятки новых мечетей»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Равиль Гайнутдинов,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Глава Совета муфтиев России</a:t>
            </a:r>
          </a:p>
        </p:txBody>
      </p:sp>
      <p:pic>
        <p:nvPicPr>
          <p:cNvPr id="6146" name="Picture 2" descr="Равиль Гайнутдин">
            <a:extLst>
              <a:ext uri="{FF2B5EF4-FFF2-40B4-BE49-F238E27FC236}">
                <a16:creationId xmlns:a16="http://schemas.microsoft.com/office/drawing/2014/main" id="{87303D3E-D20C-71C7-C23B-2CE09F2B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20934" b="-1"/>
          <a:stretch/>
        </p:blipFill>
        <p:spPr bwMode="auto">
          <a:xfrm>
            <a:off x="9218612" y="1451611"/>
            <a:ext cx="2551954" cy="26811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DA918-E62E-D621-83DB-0071D6B51643}"/>
              </a:ext>
            </a:extLst>
          </p:cNvPr>
          <p:cNvSpPr txBox="1"/>
          <p:nvPr/>
        </p:nvSpPr>
        <p:spPr>
          <a:xfrm>
            <a:off x="536475" y="1972857"/>
            <a:ext cx="6643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effectLst/>
                <a:latin typeface="GraphikCy"/>
              </a:rPr>
              <a:t>«Многое зависит от миграционных волн, но в целом по России вряд ли количество мусульман превысит 15% населения в будущем. Однако это не значит, что влияние и сила ислама не будут расти»</a:t>
            </a:r>
          </a:p>
          <a:p>
            <a:endParaRPr lang="ru-RU" b="0" i="0" dirty="0">
              <a:effectLst/>
              <a:latin typeface="GraphikCy"/>
            </a:endParaRPr>
          </a:p>
          <a:p>
            <a:r>
              <a:rPr lang="ru-RU" b="0" i="0" dirty="0">
                <a:effectLst/>
                <a:latin typeface="GraphikCy"/>
              </a:rPr>
              <a:t>Руководитель Центра по изучению проблем религии и общества Института Европы РАН Роман </a:t>
            </a:r>
            <a:r>
              <a:rPr lang="ru-RU" b="0" i="0" dirty="0" err="1">
                <a:effectLst/>
                <a:latin typeface="GraphikCy"/>
              </a:rPr>
              <a:t>Лункин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18ECE5-B9CB-AE11-8EA8-6BA69F42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7" y="4037748"/>
            <a:ext cx="2429543" cy="26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603</TotalTime>
  <Words>932</Words>
  <Application>Microsoft Office PowerPoint</Application>
  <PresentationFormat>Широкоэкранный</PresentationFormat>
  <Paragraphs>84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Century Gothic</vt:lpstr>
      <vt:lpstr>DIN Pro</vt:lpstr>
      <vt:lpstr>DIN Pro Cond</vt:lpstr>
      <vt:lpstr>GraphikCy</vt:lpstr>
      <vt:lpstr>Roboto</vt:lpstr>
      <vt:lpstr>Source Serif Pro Lenta</vt:lpstr>
      <vt:lpstr>Times New Roman</vt:lpstr>
      <vt:lpstr>Wingdings</vt:lpstr>
      <vt:lpstr>Wingdings 3</vt:lpstr>
      <vt:lpstr>Сектор</vt:lpstr>
      <vt:lpstr>               Клуб «Lex comparativа»</vt:lpstr>
      <vt:lpstr>Религиозный фактор в правовом развитии российской цивилизации (история и современность): сравнительно-правовой опыт</vt:lpstr>
      <vt:lpstr>Презентация PowerPoint</vt:lpstr>
      <vt:lpstr>Презентация PowerPoint</vt:lpstr>
      <vt:lpstr>Презентация PowerPoint</vt:lpstr>
      <vt:lpstr>Актуальность проблемы на современном этапе:</vt:lpstr>
      <vt:lpstr>Презентация PowerPoint</vt:lpstr>
      <vt:lpstr>Презентация PowerPoint</vt:lpstr>
      <vt:lpstr>Актуальность проблемы на современном этапе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Декларация «Видение тюркского мира до 2040 г.»  Карта Турецкого мира Президент Турции Р. Эрдоган и лидер партии националистического движения Турции  Д. Бахчели</vt:lpstr>
      <vt:lpstr>Религиозный фактор являлся важнейшей основой формирования российского права в период средневековья. </vt:lpstr>
      <vt:lpstr>Роль Византии в формировании российского права</vt:lpstr>
      <vt:lpstr>Формирование современной системы российского права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Шершнева-Цитульская Ирина Александровна</dc:creator>
  <cp:lastModifiedBy>Шершнева-Цитульская Ирина Александровна</cp:lastModifiedBy>
  <cp:revision>3</cp:revision>
  <dcterms:created xsi:type="dcterms:W3CDTF">2024-09-29T13:48:06Z</dcterms:created>
  <dcterms:modified xsi:type="dcterms:W3CDTF">2024-10-01T08:21:35Z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